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65" r:id="rId3"/>
    <p:sldId id="264" r:id="rId4"/>
    <p:sldId id="268" r:id="rId5"/>
    <p:sldId id="269" r:id="rId6"/>
    <p:sldId id="270" r:id="rId7"/>
    <p:sldId id="271" r:id="rId8"/>
    <p:sldId id="272" r:id="rId9"/>
    <p:sldId id="274" r:id="rId10"/>
    <p:sldId id="275" r:id="rId11"/>
    <p:sldId id="276" r:id="rId12"/>
    <p:sldId id="277" r:id="rId13"/>
    <p:sldId id="278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E0E4"/>
    <a:srgbClr val="31586E"/>
    <a:srgbClr val="CF7A2F"/>
    <a:srgbClr val="93DEFF"/>
    <a:srgbClr val="006666"/>
    <a:srgbClr val="009999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16" autoAdjust="0"/>
    <p:restoredTop sz="94908" autoAdjust="0"/>
  </p:normalViewPr>
  <p:slideViewPr>
    <p:cSldViewPr snapToGrid="0">
      <p:cViewPr varScale="1">
        <p:scale>
          <a:sx n="53" d="100"/>
          <a:sy n="53" d="100"/>
        </p:scale>
        <p:origin x="199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E6482C-2730-4863-98E9-98776C25C10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7B5FEC4-A0E2-4F92-B31E-EFA8676052BA}">
      <dgm:prSet phldrT="[Testo]"/>
      <dgm:spPr/>
      <dgm:t>
        <a:bodyPr/>
        <a:lstStyle/>
        <a:p>
          <a:r>
            <a:rPr lang="it-IT" dirty="0"/>
            <a:t>20% di riduzione di gas serra rispetto ai livelli del 1990</a:t>
          </a:r>
        </a:p>
      </dgm:t>
    </dgm:pt>
    <dgm:pt modelId="{6D11F43B-CCD9-4F4A-8E13-0ED39F0D05A8}" type="parTrans" cxnId="{9BE04F54-25D2-4904-B119-8A1D4CAF6168}">
      <dgm:prSet/>
      <dgm:spPr/>
      <dgm:t>
        <a:bodyPr/>
        <a:lstStyle/>
        <a:p>
          <a:endParaRPr lang="it-IT"/>
        </a:p>
      </dgm:t>
    </dgm:pt>
    <dgm:pt modelId="{EDD2FBEA-0E31-4C46-9001-D27F10C04A02}" type="sibTrans" cxnId="{9BE04F54-25D2-4904-B119-8A1D4CAF6168}">
      <dgm:prSet/>
      <dgm:spPr/>
      <dgm:t>
        <a:bodyPr/>
        <a:lstStyle/>
        <a:p>
          <a:endParaRPr lang="it-IT"/>
        </a:p>
      </dgm:t>
    </dgm:pt>
    <dgm:pt modelId="{11C85906-05D8-464A-9F6B-9D59F11A803F}">
      <dgm:prSet phldrT="[Testo]"/>
      <dgm:spPr/>
      <dgm:t>
        <a:bodyPr/>
        <a:lstStyle/>
        <a:p>
          <a:r>
            <a:rPr lang="it-IT" dirty="0"/>
            <a:t>Nel 2019 la riduzione raggiunta a livello europeo era del 24% (ITA -19%)</a:t>
          </a:r>
        </a:p>
      </dgm:t>
    </dgm:pt>
    <dgm:pt modelId="{422E7439-AF3E-4FCB-95D5-14D13CA7DA6B}" type="parTrans" cxnId="{8AF5A39A-8578-4D1D-8F86-6A7F295D98CF}">
      <dgm:prSet/>
      <dgm:spPr/>
      <dgm:t>
        <a:bodyPr/>
        <a:lstStyle/>
        <a:p>
          <a:endParaRPr lang="it-IT"/>
        </a:p>
      </dgm:t>
    </dgm:pt>
    <dgm:pt modelId="{FCCEFB5F-B63D-4B51-8552-A2955A1F6A26}" type="sibTrans" cxnId="{8AF5A39A-8578-4D1D-8F86-6A7F295D98CF}">
      <dgm:prSet/>
      <dgm:spPr/>
      <dgm:t>
        <a:bodyPr/>
        <a:lstStyle/>
        <a:p>
          <a:endParaRPr lang="it-IT"/>
        </a:p>
      </dgm:t>
    </dgm:pt>
    <dgm:pt modelId="{2A6F5A16-A510-41B8-8B67-F3E554FCF6E5}">
      <dgm:prSet phldrT="[Testo]"/>
      <dgm:spPr/>
      <dgm:t>
        <a:bodyPr/>
        <a:lstStyle/>
        <a:p>
          <a:r>
            <a:rPr lang="it-IT" dirty="0"/>
            <a:t>20% di energia da fonti rinnovabili</a:t>
          </a:r>
        </a:p>
      </dgm:t>
    </dgm:pt>
    <dgm:pt modelId="{1DBD9405-3B6C-40AA-BF2E-0CF2E31D38A6}" type="parTrans" cxnId="{49434985-9C6F-4EDC-B26E-D529EB261191}">
      <dgm:prSet/>
      <dgm:spPr/>
      <dgm:t>
        <a:bodyPr/>
        <a:lstStyle/>
        <a:p>
          <a:endParaRPr lang="it-IT"/>
        </a:p>
      </dgm:t>
    </dgm:pt>
    <dgm:pt modelId="{F541C520-7343-4FC5-B721-BE0F953A6D19}" type="sibTrans" cxnId="{49434985-9C6F-4EDC-B26E-D529EB261191}">
      <dgm:prSet/>
      <dgm:spPr/>
      <dgm:t>
        <a:bodyPr/>
        <a:lstStyle/>
        <a:p>
          <a:endParaRPr lang="it-IT"/>
        </a:p>
      </dgm:t>
    </dgm:pt>
    <dgm:pt modelId="{F32E1C9B-067F-4C6C-9F08-23D1FAF5BEB2}">
      <dgm:prSet phldrT="[Testo]"/>
      <dgm:spPr/>
      <dgm:t>
        <a:bodyPr/>
        <a:lstStyle/>
        <a:p>
          <a:r>
            <a:rPr lang="it-IT" dirty="0"/>
            <a:t>Nel 2019 la quota raggiunta a livello europeo era del 19,70% (ITA 18,2%)</a:t>
          </a:r>
        </a:p>
      </dgm:t>
    </dgm:pt>
    <dgm:pt modelId="{F52AC313-A71D-47D0-9077-A9A12D29D238}" type="parTrans" cxnId="{4F7E5805-6C97-46F7-A54A-4F111927B024}">
      <dgm:prSet/>
      <dgm:spPr/>
      <dgm:t>
        <a:bodyPr/>
        <a:lstStyle/>
        <a:p>
          <a:endParaRPr lang="it-IT"/>
        </a:p>
      </dgm:t>
    </dgm:pt>
    <dgm:pt modelId="{F3AE39F0-F3E5-4A70-B061-42B3B6EACF31}" type="sibTrans" cxnId="{4F7E5805-6C97-46F7-A54A-4F111927B024}">
      <dgm:prSet/>
      <dgm:spPr/>
      <dgm:t>
        <a:bodyPr/>
        <a:lstStyle/>
        <a:p>
          <a:endParaRPr lang="it-IT"/>
        </a:p>
      </dgm:t>
    </dgm:pt>
    <dgm:pt modelId="{4ECB0742-7C52-4DA9-A28C-F6BDFA28F33C}">
      <dgm:prSet phldrT="[Testo]"/>
      <dgm:spPr/>
      <dgm:t>
        <a:bodyPr/>
        <a:lstStyle/>
        <a:p>
          <a:r>
            <a:rPr lang="it-IT" dirty="0"/>
            <a:t>20% di miglioramento dell’efficienza energetica</a:t>
          </a:r>
        </a:p>
      </dgm:t>
    </dgm:pt>
    <dgm:pt modelId="{F56BDF74-6406-4660-B271-F5EE510DBB9F}" type="parTrans" cxnId="{4EB066F6-5BC6-4B72-8CEC-5A8D2779F145}">
      <dgm:prSet/>
      <dgm:spPr/>
      <dgm:t>
        <a:bodyPr/>
        <a:lstStyle/>
        <a:p>
          <a:endParaRPr lang="it-IT"/>
        </a:p>
      </dgm:t>
    </dgm:pt>
    <dgm:pt modelId="{3E2AC5A4-189E-48CE-B5DA-223F4BC38518}" type="sibTrans" cxnId="{4EB066F6-5BC6-4B72-8CEC-5A8D2779F145}">
      <dgm:prSet/>
      <dgm:spPr/>
      <dgm:t>
        <a:bodyPr/>
        <a:lstStyle/>
        <a:p>
          <a:endParaRPr lang="it-IT"/>
        </a:p>
      </dgm:t>
    </dgm:pt>
    <dgm:pt modelId="{40EE0099-52AC-495D-B853-E9B4F52CE75D}">
      <dgm:prSet phldrT="[Testo]"/>
      <dgm:spPr/>
      <dgm:t>
        <a:bodyPr/>
        <a:lstStyle/>
        <a:p>
          <a:r>
            <a:rPr lang="it-IT" dirty="0"/>
            <a:t>Nel 2017 a livello europeo si trovava ancora al 3,5% sopra il target. L’intensità energetica italiana è inferiore alla media europea del 12,8%</a:t>
          </a:r>
        </a:p>
      </dgm:t>
    </dgm:pt>
    <dgm:pt modelId="{0E133094-44F0-47EF-855C-EF954E69AB72}" type="parTrans" cxnId="{B7B93E7C-4691-4701-9763-18581E31529F}">
      <dgm:prSet/>
      <dgm:spPr/>
      <dgm:t>
        <a:bodyPr/>
        <a:lstStyle/>
        <a:p>
          <a:endParaRPr lang="it-IT"/>
        </a:p>
      </dgm:t>
    </dgm:pt>
    <dgm:pt modelId="{D978BA68-0A36-4EBD-8DE4-4C54AF78ED1A}" type="sibTrans" cxnId="{B7B93E7C-4691-4701-9763-18581E31529F}">
      <dgm:prSet/>
      <dgm:spPr/>
      <dgm:t>
        <a:bodyPr/>
        <a:lstStyle/>
        <a:p>
          <a:endParaRPr lang="it-IT"/>
        </a:p>
      </dgm:t>
    </dgm:pt>
    <dgm:pt modelId="{8FF10334-EF5D-409E-B18F-5CEAAE506945}" type="pres">
      <dgm:prSet presAssocID="{C8E6482C-2730-4863-98E9-98776C25C10C}" presName="linear" presStyleCnt="0">
        <dgm:presLayoutVars>
          <dgm:animLvl val="lvl"/>
          <dgm:resizeHandles val="exact"/>
        </dgm:presLayoutVars>
      </dgm:prSet>
      <dgm:spPr/>
    </dgm:pt>
    <dgm:pt modelId="{37240241-C423-44D1-9A23-700275CA9ED3}" type="pres">
      <dgm:prSet presAssocID="{E7B5FEC4-A0E2-4F92-B31E-EFA8676052B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D1CD569-4388-4A00-B297-347D245B8E87}" type="pres">
      <dgm:prSet presAssocID="{E7B5FEC4-A0E2-4F92-B31E-EFA8676052BA}" presName="childText" presStyleLbl="revTx" presStyleIdx="0" presStyleCnt="3">
        <dgm:presLayoutVars>
          <dgm:bulletEnabled val="1"/>
        </dgm:presLayoutVars>
      </dgm:prSet>
      <dgm:spPr/>
    </dgm:pt>
    <dgm:pt modelId="{33C9FD7D-4903-4CE2-BA42-55677D5DA037}" type="pres">
      <dgm:prSet presAssocID="{2A6F5A16-A510-41B8-8B67-F3E554FCF6E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55E1DB5-1E0A-4401-8B08-71D93F45BD0F}" type="pres">
      <dgm:prSet presAssocID="{2A6F5A16-A510-41B8-8B67-F3E554FCF6E5}" presName="childText" presStyleLbl="revTx" presStyleIdx="1" presStyleCnt="3">
        <dgm:presLayoutVars>
          <dgm:bulletEnabled val="1"/>
        </dgm:presLayoutVars>
      </dgm:prSet>
      <dgm:spPr/>
    </dgm:pt>
    <dgm:pt modelId="{4C28BE22-2192-403C-85FD-ACDAD5493594}" type="pres">
      <dgm:prSet presAssocID="{4ECB0742-7C52-4DA9-A28C-F6BDFA28F33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2C2EB3C-EA31-49FF-8DE3-DB1AC09A4953}" type="pres">
      <dgm:prSet presAssocID="{4ECB0742-7C52-4DA9-A28C-F6BDFA28F33C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4F7E5805-6C97-46F7-A54A-4F111927B024}" srcId="{2A6F5A16-A510-41B8-8B67-F3E554FCF6E5}" destId="{F32E1C9B-067F-4C6C-9F08-23D1FAF5BEB2}" srcOrd="0" destOrd="0" parTransId="{F52AC313-A71D-47D0-9077-A9A12D29D238}" sibTransId="{F3AE39F0-F3E5-4A70-B061-42B3B6EACF31}"/>
    <dgm:cxn modelId="{19D5A70D-1D66-445F-9BF3-2313AFA9E5DB}" type="presOf" srcId="{40EE0099-52AC-495D-B853-E9B4F52CE75D}" destId="{52C2EB3C-EA31-49FF-8DE3-DB1AC09A4953}" srcOrd="0" destOrd="0" presId="urn:microsoft.com/office/officeart/2005/8/layout/vList2"/>
    <dgm:cxn modelId="{B5015C12-174F-449B-B11C-C08932D60348}" type="presOf" srcId="{F32E1C9B-067F-4C6C-9F08-23D1FAF5BEB2}" destId="{855E1DB5-1E0A-4401-8B08-71D93F45BD0F}" srcOrd="0" destOrd="0" presId="urn:microsoft.com/office/officeart/2005/8/layout/vList2"/>
    <dgm:cxn modelId="{59747929-0F06-4417-8558-277759B60AD3}" type="presOf" srcId="{E7B5FEC4-A0E2-4F92-B31E-EFA8676052BA}" destId="{37240241-C423-44D1-9A23-700275CA9ED3}" srcOrd="0" destOrd="0" presId="urn:microsoft.com/office/officeart/2005/8/layout/vList2"/>
    <dgm:cxn modelId="{9BE04F54-25D2-4904-B119-8A1D4CAF6168}" srcId="{C8E6482C-2730-4863-98E9-98776C25C10C}" destId="{E7B5FEC4-A0E2-4F92-B31E-EFA8676052BA}" srcOrd="0" destOrd="0" parTransId="{6D11F43B-CCD9-4F4A-8E13-0ED39F0D05A8}" sibTransId="{EDD2FBEA-0E31-4C46-9001-D27F10C04A02}"/>
    <dgm:cxn modelId="{B7B93E7C-4691-4701-9763-18581E31529F}" srcId="{4ECB0742-7C52-4DA9-A28C-F6BDFA28F33C}" destId="{40EE0099-52AC-495D-B853-E9B4F52CE75D}" srcOrd="0" destOrd="0" parTransId="{0E133094-44F0-47EF-855C-EF954E69AB72}" sibTransId="{D978BA68-0A36-4EBD-8DE4-4C54AF78ED1A}"/>
    <dgm:cxn modelId="{BA9D2780-1BDA-4503-AB72-2CD2FAFA30A6}" type="presOf" srcId="{4ECB0742-7C52-4DA9-A28C-F6BDFA28F33C}" destId="{4C28BE22-2192-403C-85FD-ACDAD5493594}" srcOrd="0" destOrd="0" presId="urn:microsoft.com/office/officeart/2005/8/layout/vList2"/>
    <dgm:cxn modelId="{73C80D82-0DB0-4104-8AFF-CDB1D7408623}" type="presOf" srcId="{11C85906-05D8-464A-9F6B-9D59F11A803F}" destId="{5D1CD569-4388-4A00-B297-347D245B8E87}" srcOrd="0" destOrd="0" presId="urn:microsoft.com/office/officeart/2005/8/layout/vList2"/>
    <dgm:cxn modelId="{49434985-9C6F-4EDC-B26E-D529EB261191}" srcId="{C8E6482C-2730-4863-98E9-98776C25C10C}" destId="{2A6F5A16-A510-41B8-8B67-F3E554FCF6E5}" srcOrd="1" destOrd="0" parTransId="{1DBD9405-3B6C-40AA-BF2E-0CF2E31D38A6}" sibTransId="{F541C520-7343-4FC5-B721-BE0F953A6D19}"/>
    <dgm:cxn modelId="{AFA1B58C-F93A-40CB-8491-4185DE60F3B0}" type="presOf" srcId="{C8E6482C-2730-4863-98E9-98776C25C10C}" destId="{8FF10334-EF5D-409E-B18F-5CEAAE506945}" srcOrd="0" destOrd="0" presId="urn:microsoft.com/office/officeart/2005/8/layout/vList2"/>
    <dgm:cxn modelId="{8AF5A39A-8578-4D1D-8F86-6A7F295D98CF}" srcId="{E7B5FEC4-A0E2-4F92-B31E-EFA8676052BA}" destId="{11C85906-05D8-464A-9F6B-9D59F11A803F}" srcOrd="0" destOrd="0" parTransId="{422E7439-AF3E-4FCB-95D5-14D13CA7DA6B}" sibTransId="{FCCEFB5F-B63D-4B51-8552-A2955A1F6A26}"/>
    <dgm:cxn modelId="{D372B0F3-151F-4AEA-B02E-E43F7AD0CABD}" type="presOf" srcId="{2A6F5A16-A510-41B8-8B67-F3E554FCF6E5}" destId="{33C9FD7D-4903-4CE2-BA42-55677D5DA037}" srcOrd="0" destOrd="0" presId="urn:microsoft.com/office/officeart/2005/8/layout/vList2"/>
    <dgm:cxn modelId="{4EB066F6-5BC6-4B72-8CEC-5A8D2779F145}" srcId="{C8E6482C-2730-4863-98E9-98776C25C10C}" destId="{4ECB0742-7C52-4DA9-A28C-F6BDFA28F33C}" srcOrd="2" destOrd="0" parTransId="{F56BDF74-6406-4660-B271-F5EE510DBB9F}" sibTransId="{3E2AC5A4-189E-48CE-B5DA-223F4BC38518}"/>
    <dgm:cxn modelId="{2775DEDF-DFB0-4FC7-9C76-B42101A9829E}" type="presParOf" srcId="{8FF10334-EF5D-409E-B18F-5CEAAE506945}" destId="{37240241-C423-44D1-9A23-700275CA9ED3}" srcOrd="0" destOrd="0" presId="urn:microsoft.com/office/officeart/2005/8/layout/vList2"/>
    <dgm:cxn modelId="{148B1144-8005-48BE-90D8-AA0EE6FC073A}" type="presParOf" srcId="{8FF10334-EF5D-409E-B18F-5CEAAE506945}" destId="{5D1CD569-4388-4A00-B297-347D245B8E87}" srcOrd="1" destOrd="0" presId="urn:microsoft.com/office/officeart/2005/8/layout/vList2"/>
    <dgm:cxn modelId="{6ECD7571-E462-419E-8BE5-A14066D27A8F}" type="presParOf" srcId="{8FF10334-EF5D-409E-B18F-5CEAAE506945}" destId="{33C9FD7D-4903-4CE2-BA42-55677D5DA037}" srcOrd="2" destOrd="0" presId="urn:microsoft.com/office/officeart/2005/8/layout/vList2"/>
    <dgm:cxn modelId="{81383A0B-A14E-4E7F-8286-D5E9B42BF461}" type="presParOf" srcId="{8FF10334-EF5D-409E-B18F-5CEAAE506945}" destId="{855E1DB5-1E0A-4401-8B08-71D93F45BD0F}" srcOrd="3" destOrd="0" presId="urn:microsoft.com/office/officeart/2005/8/layout/vList2"/>
    <dgm:cxn modelId="{41ACBB3B-E8C4-448A-B1C7-4C8382D00E9A}" type="presParOf" srcId="{8FF10334-EF5D-409E-B18F-5CEAAE506945}" destId="{4C28BE22-2192-403C-85FD-ACDAD5493594}" srcOrd="4" destOrd="0" presId="urn:microsoft.com/office/officeart/2005/8/layout/vList2"/>
    <dgm:cxn modelId="{972F1DBE-3DBA-483E-9740-D5968C76A9D5}" type="presParOf" srcId="{8FF10334-EF5D-409E-B18F-5CEAAE506945}" destId="{52C2EB3C-EA31-49FF-8DE3-DB1AC09A4953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1248C8-BA05-481C-A3E4-F434A3E08B0A}" type="doc">
      <dgm:prSet loTypeId="urn:microsoft.com/office/officeart/2008/layout/AlternatingHexagons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107BA8DD-3FFD-4643-881E-5740543C92FE}">
      <dgm:prSet phldrT="[Testo]"/>
      <dgm:spPr/>
      <dgm:t>
        <a:bodyPr/>
        <a:lstStyle/>
        <a:p>
          <a:r>
            <a:rPr lang="it-IT" dirty="0"/>
            <a:t>Il trasporto stradale genera il 94% degli impieghi di energia nel settore nel complesso </a:t>
          </a:r>
        </a:p>
      </dgm:t>
    </dgm:pt>
    <dgm:pt modelId="{77E3CAEC-B220-4397-AEC6-29B469414FFF}" type="parTrans" cxnId="{D4D5F298-2C72-4589-8EA4-AB2F836A429B}">
      <dgm:prSet/>
      <dgm:spPr/>
      <dgm:t>
        <a:bodyPr/>
        <a:lstStyle/>
        <a:p>
          <a:endParaRPr lang="it-IT"/>
        </a:p>
      </dgm:t>
    </dgm:pt>
    <dgm:pt modelId="{33DF426E-AFC1-4083-AB1C-300FF9B7C1FD}" type="sibTrans" cxnId="{D4D5F298-2C72-4589-8EA4-AB2F836A429B}">
      <dgm:prSet/>
      <dgm:spPr/>
      <dgm:t>
        <a:bodyPr/>
        <a:lstStyle/>
        <a:p>
          <a:r>
            <a:rPr lang="it-IT" dirty="0"/>
            <a:t>Il settore dei trasporti costituisce il 29% degli utilizzi finali di energia</a:t>
          </a:r>
        </a:p>
      </dgm:t>
    </dgm:pt>
    <dgm:pt modelId="{8D107264-1CFD-4BA4-AA42-2A28DF5087D3}">
      <dgm:prSet phldrT="[Testo]"/>
      <dgm:spPr/>
      <dgm:t>
        <a:bodyPr/>
        <a:lstStyle/>
        <a:p>
          <a:r>
            <a:rPr lang="it-IT" dirty="0"/>
            <a:t>Il settore dei trasporti rappresenta il primo emettitore di gas serra, con un quota del 26%</a:t>
          </a:r>
        </a:p>
      </dgm:t>
    </dgm:pt>
    <dgm:pt modelId="{079ECDB4-BB89-401C-926B-7A7E4E736056}" type="parTrans" cxnId="{A875F985-39BB-4C24-91D8-29039635DD0D}">
      <dgm:prSet/>
      <dgm:spPr/>
      <dgm:t>
        <a:bodyPr/>
        <a:lstStyle/>
        <a:p>
          <a:endParaRPr lang="it-IT"/>
        </a:p>
      </dgm:t>
    </dgm:pt>
    <dgm:pt modelId="{77D82A0B-35A9-4A45-BC34-530E64D9A584}" type="sibTrans" cxnId="{A875F985-39BB-4C24-91D8-29039635DD0D}">
      <dgm:prSet/>
      <dgm:spPr/>
      <dgm:t>
        <a:bodyPr/>
        <a:lstStyle/>
        <a:p>
          <a:r>
            <a:rPr lang="it-IT" dirty="0"/>
            <a:t>Il trasporto marittimo internazionale vale l’1,65% delle emissioni</a:t>
          </a:r>
        </a:p>
      </dgm:t>
    </dgm:pt>
    <dgm:pt modelId="{F4BF98B0-5886-43DD-8F2B-03DCF290C0B8}">
      <dgm:prSet phldrT="[Testo]" custT="1"/>
      <dgm:spPr/>
      <dgm:t>
        <a:bodyPr/>
        <a:lstStyle/>
        <a:p>
          <a:r>
            <a:rPr lang="it-IT" sz="1100" dirty="0"/>
            <a:t>L’inquinamento acustico comporta circa 12.000 morti premature l’anno in </a:t>
          </a:r>
          <a:r>
            <a:rPr lang="it-IT" sz="1200" dirty="0"/>
            <a:t>Europa</a:t>
          </a:r>
          <a:r>
            <a:rPr lang="it-IT" sz="1100" dirty="0"/>
            <a:t> (trasporto stradale prima causa)</a:t>
          </a:r>
        </a:p>
      </dgm:t>
    </dgm:pt>
    <dgm:pt modelId="{E3B36C31-7BD7-4591-B8A2-CBF681F4C9CB}" type="parTrans" cxnId="{DC2938F2-DDB5-4386-9F1A-4389A7F6F3FB}">
      <dgm:prSet/>
      <dgm:spPr/>
      <dgm:t>
        <a:bodyPr/>
        <a:lstStyle/>
        <a:p>
          <a:endParaRPr lang="it-IT"/>
        </a:p>
      </dgm:t>
    </dgm:pt>
    <dgm:pt modelId="{C546DF15-B72F-4EFB-AF94-D1974006576A}" type="sibTrans" cxnId="{DC2938F2-DDB5-4386-9F1A-4389A7F6F3FB}">
      <dgm:prSet/>
      <dgm:spPr/>
      <dgm:t>
        <a:bodyPr/>
        <a:lstStyle/>
        <a:p>
          <a:endParaRPr lang="it-IT"/>
        </a:p>
      </dgm:t>
    </dgm:pt>
    <dgm:pt modelId="{4E73AB30-178D-4FB6-8863-8A278BF57C5A}">
      <dgm:prSet phldrT="[Testo]"/>
      <dgm:spPr/>
      <dgm:t>
        <a:bodyPr/>
        <a:lstStyle/>
        <a:p>
          <a:r>
            <a:rPr lang="it-IT" dirty="0"/>
            <a:t>Le fonti rinnovabili costituiscono il 6,5% dei consumi finali nel settore dei trasporti</a:t>
          </a:r>
        </a:p>
      </dgm:t>
    </dgm:pt>
    <dgm:pt modelId="{503B5F0F-D93F-4BEC-96A8-51941D2F3603}" type="parTrans" cxnId="{A11363DF-A4E0-4CC7-8FDD-6BF0D9D30656}">
      <dgm:prSet/>
      <dgm:spPr/>
      <dgm:t>
        <a:bodyPr/>
        <a:lstStyle/>
        <a:p>
          <a:endParaRPr lang="it-IT"/>
        </a:p>
      </dgm:t>
    </dgm:pt>
    <dgm:pt modelId="{8F3DCD4F-E2BC-4B62-BFDC-C26C2E8861A8}" type="sibTrans" cxnId="{A11363DF-A4E0-4CC7-8FDD-6BF0D9D30656}">
      <dgm:prSet/>
      <dgm:spPr/>
      <dgm:t>
        <a:bodyPr/>
        <a:lstStyle/>
        <a:p>
          <a:endParaRPr lang="it-IT"/>
        </a:p>
      </dgm:t>
    </dgm:pt>
    <dgm:pt modelId="{D4239D5B-A319-46A2-AFC8-AF5194953CA5}">
      <dgm:prSet phldrT="[Testo]" custT="1"/>
      <dgm:spPr/>
      <dgm:t>
        <a:bodyPr/>
        <a:lstStyle/>
        <a:p>
          <a:r>
            <a:rPr lang="it-IT" sz="1100" dirty="0"/>
            <a:t>Il 42% delle specie in Europa ha uno stato di conservazione scarso, il 20,6% negativo. Il Mediterraneo è al primo posto fra gli ecosistemi marini minacciati in Europa</a:t>
          </a:r>
        </a:p>
      </dgm:t>
    </dgm:pt>
    <dgm:pt modelId="{F9076E36-B552-4634-84FC-EDBEAA5CF92A}" type="parTrans" cxnId="{3CD346F8-292B-4F86-9092-5634C2EC4766}">
      <dgm:prSet/>
      <dgm:spPr/>
      <dgm:t>
        <a:bodyPr/>
        <a:lstStyle/>
        <a:p>
          <a:endParaRPr lang="it-IT"/>
        </a:p>
      </dgm:t>
    </dgm:pt>
    <dgm:pt modelId="{1509015A-FF5C-47FE-937D-4C86E0C57017}" type="sibTrans" cxnId="{3CD346F8-292B-4F86-9092-5634C2EC4766}">
      <dgm:prSet/>
      <dgm:spPr/>
      <dgm:t>
        <a:bodyPr/>
        <a:lstStyle/>
        <a:p>
          <a:endParaRPr lang="it-IT"/>
        </a:p>
      </dgm:t>
    </dgm:pt>
    <dgm:pt modelId="{E3C4AA1D-D9AB-4ACE-B62D-13720323C805}" type="pres">
      <dgm:prSet presAssocID="{221248C8-BA05-481C-A3E4-F434A3E08B0A}" presName="Name0" presStyleCnt="0">
        <dgm:presLayoutVars>
          <dgm:chMax/>
          <dgm:chPref/>
          <dgm:dir/>
          <dgm:animLvl val="lvl"/>
        </dgm:presLayoutVars>
      </dgm:prSet>
      <dgm:spPr/>
    </dgm:pt>
    <dgm:pt modelId="{BCA3AFDD-2BA1-4A7A-BE5A-909DA2D8EBEA}" type="pres">
      <dgm:prSet presAssocID="{107BA8DD-3FFD-4643-881E-5740543C92FE}" presName="composite" presStyleCnt="0"/>
      <dgm:spPr/>
    </dgm:pt>
    <dgm:pt modelId="{3A72692E-A68E-45C0-851C-35AE39844D15}" type="pres">
      <dgm:prSet presAssocID="{107BA8DD-3FFD-4643-881E-5740543C92FE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2484F545-516A-4C0B-A470-D3C3BBB0DCF4}" type="pres">
      <dgm:prSet presAssocID="{107BA8DD-3FFD-4643-881E-5740543C92FE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2326373A-73B0-4E26-AC3A-D44FD8F470CB}" type="pres">
      <dgm:prSet presAssocID="{107BA8DD-3FFD-4643-881E-5740543C92FE}" presName="BalanceSpacing" presStyleCnt="0"/>
      <dgm:spPr/>
    </dgm:pt>
    <dgm:pt modelId="{59B9E10F-FAF3-4DE1-9F2C-61D5CE1EE5EF}" type="pres">
      <dgm:prSet presAssocID="{107BA8DD-3FFD-4643-881E-5740543C92FE}" presName="BalanceSpacing1" presStyleCnt="0"/>
      <dgm:spPr/>
    </dgm:pt>
    <dgm:pt modelId="{C3147657-6259-40F2-84FE-2D22692FB9E9}" type="pres">
      <dgm:prSet presAssocID="{33DF426E-AFC1-4083-AB1C-300FF9B7C1FD}" presName="Accent1Text" presStyleLbl="node1" presStyleIdx="1" presStyleCnt="6"/>
      <dgm:spPr/>
    </dgm:pt>
    <dgm:pt modelId="{CED0CD28-DABA-4C18-9A82-8ABF6D37B1CE}" type="pres">
      <dgm:prSet presAssocID="{33DF426E-AFC1-4083-AB1C-300FF9B7C1FD}" presName="spaceBetweenRectangles" presStyleCnt="0"/>
      <dgm:spPr/>
    </dgm:pt>
    <dgm:pt modelId="{09EEB35F-98BE-4926-AF0C-8F644EEA4CDA}" type="pres">
      <dgm:prSet presAssocID="{8D107264-1CFD-4BA4-AA42-2A28DF5087D3}" presName="composite" presStyleCnt="0"/>
      <dgm:spPr/>
    </dgm:pt>
    <dgm:pt modelId="{8CA50697-EDCB-4D3E-9A6E-21C6ECD7C5C5}" type="pres">
      <dgm:prSet presAssocID="{8D107264-1CFD-4BA4-AA42-2A28DF5087D3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14E47530-A27B-408C-87A5-3031412FB1E2}" type="pres">
      <dgm:prSet presAssocID="{8D107264-1CFD-4BA4-AA42-2A28DF5087D3}" presName="Childtext1" presStyleLbl="revTx" presStyleIdx="1" presStyleCnt="3" custScaleX="110856" custScaleY="111782" custLinFactNeighborX="-6922" custLinFactNeighborY="124">
        <dgm:presLayoutVars>
          <dgm:chMax val="0"/>
          <dgm:chPref val="0"/>
          <dgm:bulletEnabled val="1"/>
        </dgm:presLayoutVars>
      </dgm:prSet>
      <dgm:spPr/>
    </dgm:pt>
    <dgm:pt modelId="{66B370EE-3FBF-4AF8-9DDD-3DD0C6807CCC}" type="pres">
      <dgm:prSet presAssocID="{8D107264-1CFD-4BA4-AA42-2A28DF5087D3}" presName="BalanceSpacing" presStyleCnt="0"/>
      <dgm:spPr/>
    </dgm:pt>
    <dgm:pt modelId="{7165A7B2-A800-47D2-B969-69F7AF32F1BA}" type="pres">
      <dgm:prSet presAssocID="{8D107264-1CFD-4BA4-AA42-2A28DF5087D3}" presName="BalanceSpacing1" presStyleCnt="0"/>
      <dgm:spPr/>
    </dgm:pt>
    <dgm:pt modelId="{5CD0704C-1791-48C3-9BA5-204B2CB0A3BD}" type="pres">
      <dgm:prSet presAssocID="{77D82A0B-35A9-4A45-BC34-530E64D9A584}" presName="Accent1Text" presStyleLbl="node1" presStyleIdx="3" presStyleCnt="6"/>
      <dgm:spPr/>
    </dgm:pt>
    <dgm:pt modelId="{60B319BF-FF73-4243-B3F3-6E13D3EFD702}" type="pres">
      <dgm:prSet presAssocID="{77D82A0B-35A9-4A45-BC34-530E64D9A584}" presName="spaceBetweenRectangles" presStyleCnt="0"/>
      <dgm:spPr/>
    </dgm:pt>
    <dgm:pt modelId="{3E221E73-70A8-4A8D-8693-4AF080C0A7F5}" type="pres">
      <dgm:prSet presAssocID="{4E73AB30-178D-4FB6-8863-8A278BF57C5A}" presName="composite" presStyleCnt="0"/>
      <dgm:spPr/>
    </dgm:pt>
    <dgm:pt modelId="{FF8A5FB7-5467-4654-9798-D2A0D503AE98}" type="pres">
      <dgm:prSet presAssocID="{4E73AB30-178D-4FB6-8863-8A278BF57C5A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D3B2EFA2-0EAB-43D4-AF03-69AD2E2D2187}" type="pres">
      <dgm:prSet presAssocID="{4E73AB30-178D-4FB6-8863-8A278BF57C5A}" presName="Childtext1" presStyleLbl="revTx" presStyleIdx="2" presStyleCnt="3" custScaleX="138895" custScaleY="153775" custLinFactNeighborX="22881" custLinFactNeighborY="-4792">
        <dgm:presLayoutVars>
          <dgm:chMax val="0"/>
          <dgm:chPref val="0"/>
          <dgm:bulletEnabled val="1"/>
        </dgm:presLayoutVars>
      </dgm:prSet>
      <dgm:spPr/>
    </dgm:pt>
    <dgm:pt modelId="{CF75D8F6-52C6-4017-9224-3ABFCA6DD78A}" type="pres">
      <dgm:prSet presAssocID="{4E73AB30-178D-4FB6-8863-8A278BF57C5A}" presName="BalanceSpacing" presStyleCnt="0"/>
      <dgm:spPr/>
    </dgm:pt>
    <dgm:pt modelId="{65C6D4D5-980D-4198-8E69-3A9C765E3558}" type="pres">
      <dgm:prSet presAssocID="{4E73AB30-178D-4FB6-8863-8A278BF57C5A}" presName="BalanceSpacing1" presStyleCnt="0"/>
      <dgm:spPr/>
    </dgm:pt>
    <dgm:pt modelId="{844E67FC-BB08-4E22-8E3D-8ADC8E97FA84}" type="pres">
      <dgm:prSet presAssocID="{8F3DCD4F-E2BC-4B62-BFDC-C26C2E8861A8}" presName="Accent1Text" presStyleLbl="node1" presStyleIdx="5" presStyleCnt="6"/>
      <dgm:spPr/>
    </dgm:pt>
  </dgm:ptLst>
  <dgm:cxnLst>
    <dgm:cxn modelId="{F464FB1C-53A9-4B6F-8411-BFDE4215EA3E}" type="presOf" srcId="{33DF426E-AFC1-4083-AB1C-300FF9B7C1FD}" destId="{C3147657-6259-40F2-84FE-2D22692FB9E9}" srcOrd="0" destOrd="0" presId="urn:microsoft.com/office/officeart/2008/layout/AlternatingHexagons"/>
    <dgm:cxn modelId="{7610A628-B210-4AFC-8FC4-39E2DB80240D}" type="presOf" srcId="{F4BF98B0-5886-43DD-8F2B-03DCF290C0B8}" destId="{14E47530-A27B-408C-87A5-3031412FB1E2}" srcOrd="0" destOrd="0" presId="urn:microsoft.com/office/officeart/2008/layout/AlternatingHexagons"/>
    <dgm:cxn modelId="{2AF3B453-4A1C-41B6-ABCC-08FE9950889E}" type="presOf" srcId="{4E73AB30-178D-4FB6-8863-8A278BF57C5A}" destId="{FF8A5FB7-5467-4654-9798-D2A0D503AE98}" srcOrd="0" destOrd="0" presId="urn:microsoft.com/office/officeart/2008/layout/AlternatingHexagons"/>
    <dgm:cxn modelId="{D6343C59-689D-4CBC-BB22-CD767F83C69A}" type="presOf" srcId="{107BA8DD-3FFD-4643-881E-5740543C92FE}" destId="{3A72692E-A68E-45C0-851C-35AE39844D15}" srcOrd="0" destOrd="0" presId="urn:microsoft.com/office/officeart/2008/layout/AlternatingHexagons"/>
    <dgm:cxn modelId="{A875F985-39BB-4C24-91D8-29039635DD0D}" srcId="{221248C8-BA05-481C-A3E4-F434A3E08B0A}" destId="{8D107264-1CFD-4BA4-AA42-2A28DF5087D3}" srcOrd="1" destOrd="0" parTransId="{079ECDB4-BB89-401C-926B-7A7E4E736056}" sibTransId="{77D82A0B-35A9-4A45-BC34-530E64D9A584}"/>
    <dgm:cxn modelId="{5A3D5789-4D38-4165-B78A-A4B897C702B2}" type="presOf" srcId="{8F3DCD4F-E2BC-4B62-BFDC-C26C2E8861A8}" destId="{844E67FC-BB08-4E22-8E3D-8ADC8E97FA84}" srcOrd="0" destOrd="0" presId="urn:microsoft.com/office/officeart/2008/layout/AlternatingHexagons"/>
    <dgm:cxn modelId="{D4D5F298-2C72-4589-8EA4-AB2F836A429B}" srcId="{221248C8-BA05-481C-A3E4-F434A3E08B0A}" destId="{107BA8DD-3FFD-4643-881E-5740543C92FE}" srcOrd="0" destOrd="0" parTransId="{77E3CAEC-B220-4397-AEC6-29B469414FFF}" sibTransId="{33DF426E-AFC1-4083-AB1C-300FF9B7C1FD}"/>
    <dgm:cxn modelId="{912B3CA1-A556-48E1-B02C-1F59C4575BFC}" type="presOf" srcId="{8D107264-1CFD-4BA4-AA42-2A28DF5087D3}" destId="{8CA50697-EDCB-4D3E-9A6E-21C6ECD7C5C5}" srcOrd="0" destOrd="0" presId="urn:microsoft.com/office/officeart/2008/layout/AlternatingHexagons"/>
    <dgm:cxn modelId="{C356F9A1-398C-49F3-BCE5-8E713AA25039}" type="presOf" srcId="{221248C8-BA05-481C-A3E4-F434A3E08B0A}" destId="{E3C4AA1D-D9AB-4ACE-B62D-13720323C805}" srcOrd="0" destOrd="0" presId="urn:microsoft.com/office/officeart/2008/layout/AlternatingHexagons"/>
    <dgm:cxn modelId="{023C6EAB-44C7-4A85-A14F-89E64903B3C4}" type="presOf" srcId="{77D82A0B-35A9-4A45-BC34-530E64D9A584}" destId="{5CD0704C-1791-48C3-9BA5-204B2CB0A3BD}" srcOrd="0" destOrd="0" presId="urn:microsoft.com/office/officeart/2008/layout/AlternatingHexagons"/>
    <dgm:cxn modelId="{A11363DF-A4E0-4CC7-8FDD-6BF0D9D30656}" srcId="{221248C8-BA05-481C-A3E4-F434A3E08B0A}" destId="{4E73AB30-178D-4FB6-8863-8A278BF57C5A}" srcOrd="2" destOrd="0" parTransId="{503B5F0F-D93F-4BEC-96A8-51941D2F3603}" sibTransId="{8F3DCD4F-E2BC-4B62-BFDC-C26C2E8861A8}"/>
    <dgm:cxn modelId="{DC2938F2-DDB5-4386-9F1A-4389A7F6F3FB}" srcId="{8D107264-1CFD-4BA4-AA42-2A28DF5087D3}" destId="{F4BF98B0-5886-43DD-8F2B-03DCF290C0B8}" srcOrd="0" destOrd="0" parTransId="{E3B36C31-7BD7-4591-B8A2-CBF681F4C9CB}" sibTransId="{C546DF15-B72F-4EFB-AF94-D1974006576A}"/>
    <dgm:cxn modelId="{9E6977F3-EBC5-40F0-86AC-B474E256FC7D}" type="presOf" srcId="{D4239D5B-A319-46A2-AFC8-AF5194953CA5}" destId="{D3B2EFA2-0EAB-43D4-AF03-69AD2E2D2187}" srcOrd="0" destOrd="0" presId="urn:microsoft.com/office/officeart/2008/layout/AlternatingHexagons"/>
    <dgm:cxn modelId="{3CD346F8-292B-4F86-9092-5634C2EC4766}" srcId="{4E73AB30-178D-4FB6-8863-8A278BF57C5A}" destId="{D4239D5B-A319-46A2-AFC8-AF5194953CA5}" srcOrd="0" destOrd="0" parTransId="{F9076E36-B552-4634-84FC-EDBEAA5CF92A}" sibTransId="{1509015A-FF5C-47FE-937D-4C86E0C57017}"/>
    <dgm:cxn modelId="{55AF3C90-FF9B-4E44-BE23-842038A3E2A8}" type="presParOf" srcId="{E3C4AA1D-D9AB-4ACE-B62D-13720323C805}" destId="{BCA3AFDD-2BA1-4A7A-BE5A-909DA2D8EBEA}" srcOrd="0" destOrd="0" presId="urn:microsoft.com/office/officeart/2008/layout/AlternatingHexagons"/>
    <dgm:cxn modelId="{44E105BA-61B6-4BF5-9F4A-675563FD8E1D}" type="presParOf" srcId="{BCA3AFDD-2BA1-4A7A-BE5A-909DA2D8EBEA}" destId="{3A72692E-A68E-45C0-851C-35AE39844D15}" srcOrd="0" destOrd="0" presId="urn:microsoft.com/office/officeart/2008/layout/AlternatingHexagons"/>
    <dgm:cxn modelId="{98426C74-737A-4335-A141-1C52FE61044E}" type="presParOf" srcId="{BCA3AFDD-2BA1-4A7A-BE5A-909DA2D8EBEA}" destId="{2484F545-516A-4C0B-A470-D3C3BBB0DCF4}" srcOrd="1" destOrd="0" presId="urn:microsoft.com/office/officeart/2008/layout/AlternatingHexagons"/>
    <dgm:cxn modelId="{3246FC22-A530-4435-812B-CF66F170E2E1}" type="presParOf" srcId="{BCA3AFDD-2BA1-4A7A-BE5A-909DA2D8EBEA}" destId="{2326373A-73B0-4E26-AC3A-D44FD8F470CB}" srcOrd="2" destOrd="0" presId="urn:microsoft.com/office/officeart/2008/layout/AlternatingHexagons"/>
    <dgm:cxn modelId="{543F3834-45EC-4018-9B06-5D18D3E7EBEF}" type="presParOf" srcId="{BCA3AFDD-2BA1-4A7A-BE5A-909DA2D8EBEA}" destId="{59B9E10F-FAF3-4DE1-9F2C-61D5CE1EE5EF}" srcOrd="3" destOrd="0" presId="urn:microsoft.com/office/officeart/2008/layout/AlternatingHexagons"/>
    <dgm:cxn modelId="{84EA1EFF-9301-487C-89BC-3A5EA77A5D4C}" type="presParOf" srcId="{BCA3AFDD-2BA1-4A7A-BE5A-909DA2D8EBEA}" destId="{C3147657-6259-40F2-84FE-2D22692FB9E9}" srcOrd="4" destOrd="0" presId="urn:microsoft.com/office/officeart/2008/layout/AlternatingHexagons"/>
    <dgm:cxn modelId="{120BB551-6EE3-440B-B84D-89E39EAB4EC7}" type="presParOf" srcId="{E3C4AA1D-D9AB-4ACE-B62D-13720323C805}" destId="{CED0CD28-DABA-4C18-9A82-8ABF6D37B1CE}" srcOrd="1" destOrd="0" presId="urn:microsoft.com/office/officeart/2008/layout/AlternatingHexagons"/>
    <dgm:cxn modelId="{5520C2C7-8EC8-45CA-BB21-975D24E74410}" type="presParOf" srcId="{E3C4AA1D-D9AB-4ACE-B62D-13720323C805}" destId="{09EEB35F-98BE-4926-AF0C-8F644EEA4CDA}" srcOrd="2" destOrd="0" presId="urn:microsoft.com/office/officeart/2008/layout/AlternatingHexagons"/>
    <dgm:cxn modelId="{13F79667-E873-440A-B413-48B953E6EC01}" type="presParOf" srcId="{09EEB35F-98BE-4926-AF0C-8F644EEA4CDA}" destId="{8CA50697-EDCB-4D3E-9A6E-21C6ECD7C5C5}" srcOrd="0" destOrd="0" presId="urn:microsoft.com/office/officeart/2008/layout/AlternatingHexagons"/>
    <dgm:cxn modelId="{EEA0944C-9346-40E6-806E-D5C23C6DD10A}" type="presParOf" srcId="{09EEB35F-98BE-4926-AF0C-8F644EEA4CDA}" destId="{14E47530-A27B-408C-87A5-3031412FB1E2}" srcOrd="1" destOrd="0" presId="urn:microsoft.com/office/officeart/2008/layout/AlternatingHexagons"/>
    <dgm:cxn modelId="{587ACC10-EF62-4F52-A242-C2370F09CB6F}" type="presParOf" srcId="{09EEB35F-98BE-4926-AF0C-8F644EEA4CDA}" destId="{66B370EE-3FBF-4AF8-9DDD-3DD0C6807CCC}" srcOrd="2" destOrd="0" presId="urn:microsoft.com/office/officeart/2008/layout/AlternatingHexagons"/>
    <dgm:cxn modelId="{B27EFA65-A5A1-4A92-9330-726BCE0D89DB}" type="presParOf" srcId="{09EEB35F-98BE-4926-AF0C-8F644EEA4CDA}" destId="{7165A7B2-A800-47D2-B969-69F7AF32F1BA}" srcOrd="3" destOrd="0" presId="urn:microsoft.com/office/officeart/2008/layout/AlternatingHexagons"/>
    <dgm:cxn modelId="{C7363870-DFF0-4449-991B-35836BF7D70D}" type="presParOf" srcId="{09EEB35F-98BE-4926-AF0C-8F644EEA4CDA}" destId="{5CD0704C-1791-48C3-9BA5-204B2CB0A3BD}" srcOrd="4" destOrd="0" presId="urn:microsoft.com/office/officeart/2008/layout/AlternatingHexagons"/>
    <dgm:cxn modelId="{9D900555-8174-41FC-AAE7-03CC1F2CB77B}" type="presParOf" srcId="{E3C4AA1D-D9AB-4ACE-B62D-13720323C805}" destId="{60B319BF-FF73-4243-B3F3-6E13D3EFD702}" srcOrd="3" destOrd="0" presId="urn:microsoft.com/office/officeart/2008/layout/AlternatingHexagons"/>
    <dgm:cxn modelId="{190F0B0D-1ABC-45E2-B329-4D53837E1AFE}" type="presParOf" srcId="{E3C4AA1D-D9AB-4ACE-B62D-13720323C805}" destId="{3E221E73-70A8-4A8D-8693-4AF080C0A7F5}" srcOrd="4" destOrd="0" presId="urn:microsoft.com/office/officeart/2008/layout/AlternatingHexagons"/>
    <dgm:cxn modelId="{A7F02B2F-D1CA-4E8B-A045-58BC2E9A213F}" type="presParOf" srcId="{3E221E73-70A8-4A8D-8693-4AF080C0A7F5}" destId="{FF8A5FB7-5467-4654-9798-D2A0D503AE98}" srcOrd="0" destOrd="0" presId="urn:microsoft.com/office/officeart/2008/layout/AlternatingHexagons"/>
    <dgm:cxn modelId="{BFE665F7-5C13-456C-B1EE-3C18CCACF242}" type="presParOf" srcId="{3E221E73-70A8-4A8D-8693-4AF080C0A7F5}" destId="{D3B2EFA2-0EAB-43D4-AF03-69AD2E2D2187}" srcOrd="1" destOrd="0" presId="urn:microsoft.com/office/officeart/2008/layout/AlternatingHexagons"/>
    <dgm:cxn modelId="{A69EBC8E-E3C5-470A-A0A6-F62A29542F73}" type="presParOf" srcId="{3E221E73-70A8-4A8D-8693-4AF080C0A7F5}" destId="{CF75D8F6-52C6-4017-9224-3ABFCA6DD78A}" srcOrd="2" destOrd="0" presId="urn:microsoft.com/office/officeart/2008/layout/AlternatingHexagons"/>
    <dgm:cxn modelId="{91AD8EDE-CC46-447A-BBB6-1438AE687358}" type="presParOf" srcId="{3E221E73-70A8-4A8D-8693-4AF080C0A7F5}" destId="{65C6D4D5-980D-4198-8E69-3A9C765E3558}" srcOrd="3" destOrd="0" presId="urn:microsoft.com/office/officeart/2008/layout/AlternatingHexagons"/>
    <dgm:cxn modelId="{F2D95791-96C4-4CD1-85CE-E0EEB3E39082}" type="presParOf" srcId="{3E221E73-70A8-4A8D-8693-4AF080C0A7F5}" destId="{844E67FC-BB08-4E22-8E3D-8ADC8E97FA8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82130B-476D-4518-B52F-F60358BCFA3B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E1191A1-91C5-45C7-968C-00A7A058333C}">
      <dgm:prSet phldrT="[Testo]" custT="1"/>
      <dgm:spPr/>
      <dgm:t>
        <a:bodyPr/>
        <a:lstStyle/>
        <a:p>
          <a:r>
            <a:rPr lang="it-IT" sz="1200" dirty="0"/>
            <a:t>Sviluppo di soluzioni innovative</a:t>
          </a:r>
        </a:p>
      </dgm:t>
    </dgm:pt>
    <dgm:pt modelId="{33758FE5-3081-4F41-9384-8D237BA0B5E9}" type="parTrans" cxnId="{29207CF9-EC3C-4223-BDAA-129CEE3DA2F0}">
      <dgm:prSet/>
      <dgm:spPr/>
      <dgm:t>
        <a:bodyPr/>
        <a:lstStyle/>
        <a:p>
          <a:endParaRPr lang="it-IT" sz="3200"/>
        </a:p>
      </dgm:t>
    </dgm:pt>
    <dgm:pt modelId="{549F6468-A44E-4F6D-8590-83A44F8FD2CC}" type="sibTrans" cxnId="{29207CF9-EC3C-4223-BDAA-129CEE3DA2F0}">
      <dgm:prSet/>
      <dgm:spPr/>
      <dgm:t>
        <a:bodyPr/>
        <a:lstStyle/>
        <a:p>
          <a:endParaRPr lang="it-IT" sz="3200"/>
        </a:p>
      </dgm:t>
    </dgm:pt>
    <dgm:pt modelId="{E1C55FD1-ABC0-49B3-B5A8-FD8549F1F4E4}">
      <dgm:prSet phldrT="[Testo]" custT="1"/>
      <dgm:spPr/>
      <dgm:t>
        <a:bodyPr/>
        <a:lstStyle/>
        <a:p>
          <a:r>
            <a:rPr lang="it-IT" sz="1800" dirty="0"/>
            <a:t>Testare metodi, tecnologie e pratiche per la transizione ecologica</a:t>
          </a:r>
        </a:p>
      </dgm:t>
    </dgm:pt>
    <dgm:pt modelId="{BF6C4F21-C214-48B5-BF43-131EC8458A0C}" type="parTrans" cxnId="{04DE6EA5-D10C-4F7B-BDD1-E13A47897FBD}">
      <dgm:prSet/>
      <dgm:spPr/>
      <dgm:t>
        <a:bodyPr/>
        <a:lstStyle/>
        <a:p>
          <a:endParaRPr lang="it-IT" sz="3200"/>
        </a:p>
      </dgm:t>
    </dgm:pt>
    <dgm:pt modelId="{1956B9F3-943C-49E1-B7F6-39FF768C9422}" type="sibTrans" cxnId="{04DE6EA5-D10C-4F7B-BDD1-E13A47897FBD}">
      <dgm:prSet/>
      <dgm:spPr/>
      <dgm:t>
        <a:bodyPr/>
        <a:lstStyle/>
        <a:p>
          <a:endParaRPr lang="it-IT" sz="3200"/>
        </a:p>
      </dgm:t>
    </dgm:pt>
    <dgm:pt modelId="{8AD65F55-7061-4711-8683-DD8CF07E8A04}">
      <dgm:prSet phldrT="[Testo]" custT="1"/>
      <dgm:spPr/>
      <dgm:t>
        <a:bodyPr/>
        <a:lstStyle/>
        <a:p>
          <a:r>
            <a:rPr lang="it-IT" sz="1800" dirty="0"/>
            <a:t>Sostenere l’utilizzo di fonti da energie rinnovabili</a:t>
          </a:r>
        </a:p>
      </dgm:t>
    </dgm:pt>
    <dgm:pt modelId="{6FFA2023-8F84-48B8-A9EE-EC196505BF6D}" type="parTrans" cxnId="{C2520BF2-21C2-4200-8B49-782D4DE70E61}">
      <dgm:prSet/>
      <dgm:spPr/>
      <dgm:t>
        <a:bodyPr/>
        <a:lstStyle/>
        <a:p>
          <a:endParaRPr lang="it-IT" sz="3200"/>
        </a:p>
      </dgm:t>
    </dgm:pt>
    <dgm:pt modelId="{0C8DCF19-7A88-48B0-8F57-1B0AB072E9FE}" type="sibTrans" cxnId="{C2520BF2-21C2-4200-8B49-782D4DE70E61}">
      <dgm:prSet/>
      <dgm:spPr/>
      <dgm:t>
        <a:bodyPr/>
        <a:lstStyle/>
        <a:p>
          <a:endParaRPr lang="it-IT" sz="3200"/>
        </a:p>
      </dgm:t>
    </dgm:pt>
    <dgm:pt modelId="{F0F88370-8FC4-4054-8089-2169D1D88C0B}">
      <dgm:prSet phldrT="[Testo]" custT="1"/>
      <dgm:spPr/>
      <dgm:t>
        <a:bodyPr/>
        <a:lstStyle/>
        <a:p>
          <a:r>
            <a:rPr lang="it-IT" sz="1200" dirty="0"/>
            <a:t>Supporto alla creazione di nuove politiche EU</a:t>
          </a:r>
        </a:p>
      </dgm:t>
    </dgm:pt>
    <dgm:pt modelId="{CD238419-7001-489C-9865-E879B2FB1196}" type="parTrans" cxnId="{37B4EBEF-29D3-4E92-93A5-AA37EA3F1958}">
      <dgm:prSet/>
      <dgm:spPr/>
      <dgm:t>
        <a:bodyPr/>
        <a:lstStyle/>
        <a:p>
          <a:endParaRPr lang="it-IT" sz="3200"/>
        </a:p>
      </dgm:t>
    </dgm:pt>
    <dgm:pt modelId="{A552B801-E8B9-4861-A544-0D1BA04E2A8A}" type="sibTrans" cxnId="{37B4EBEF-29D3-4E92-93A5-AA37EA3F1958}">
      <dgm:prSet/>
      <dgm:spPr/>
      <dgm:t>
        <a:bodyPr/>
        <a:lstStyle/>
        <a:p>
          <a:endParaRPr lang="it-IT" sz="3200"/>
        </a:p>
      </dgm:t>
    </dgm:pt>
    <dgm:pt modelId="{AAB1A7DD-C415-4CD8-B069-39A7BE0E5389}">
      <dgm:prSet phldrT="[Testo]" custT="1"/>
      <dgm:spPr/>
      <dgm:t>
        <a:bodyPr/>
        <a:lstStyle/>
        <a:p>
          <a:r>
            <a:rPr lang="it-IT" sz="1800" dirty="0"/>
            <a:t>accompagnare la formazione di politiche EU sui temi climatici e di transizione</a:t>
          </a:r>
        </a:p>
      </dgm:t>
    </dgm:pt>
    <dgm:pt modelId="{2E4A1A9E-FA69-4FDB-AE06-B67C5AE15565}" type="parTrans" cxnId="{2C26A4C7-17A9-41C8-8973-1F0DE156FDD6}">
      <dgm:prSet/>
      <dgm:spPr/>
      <dgm:t>
        <a:bodyPr/>
        <a:lstStyle/>
        <a:p>
          <a:endParaRPr lang="it-IT" sz="3200"/>
        </a:p>
      </dgm:t>
    </dgm:pt>
    <dgm:pt modelId="{FA0CE025-92B0-4639-9D80-8CD317A1133B}" type="sibTrans" cxnId="{2C26A4C7-17A9-41C8-8973-1F0DE156FDD6}">
      <dgm:prSet/>
      <dgm:spPr/>
      <dgm:t>
        <a:bodyPr/>
        <a:lstStyle/>
        <a:p>
          <a:endParaRPr lang="it-IT" sz="3200"/>
        </a:p>
      </dgm:t>
    </dgm:pt>
    <dgm:pt modelId="{621C483F-789E-4C9B-AE85-05123802B6C5}">
      <dgm:prSet phldrT="[Testo]" custT="1"/>
      <dgm:spPr/>
      <dgm:t>
        <a:bodyPr/>
        <a:lstStyle/>
        <a:p>
          <a:r>
            <a:rPr lang="it-IT" sz="1800" dirty="0"/>
            <a:t>Aumentare le competenze del settore pubblico e la consapevolezza</a:t>
          </a:r>
        </a:p>
      </dgm:t>
    </dgm:pt>
    <dgm:pt modelId="{CC0A503F-749F-41E4-8F73-D533F8E0B4DD}" type="parTrans" cxnId="{DE61FDA6-DA6B-4BAB-A3AC-A2C32DDC604F}">
      <dgm:prSet/>
      <dgm:spPr/>
      <dgm:t>
        <a:bodyPr/>
        <a:lstStyle/>
        <a:p>
          <a:endParaRPr lang="it-IT" sz="3200"/>
        </a:p>
      </dgm:t>
    </dgm:pt>
    <dgm:pt modelId="{FEE8EB3E-A3BF-4875-8729-1D077392AEDB}" type="sibTrans" cxnId="{DE61FDA6-DA6B-4BAB-A3AC-A2C32DDC604F}">
      <dgm:prSet/>
      <dgm:spPr/>
      <dgm:t>
        <a:bodyPr/>
        <a:lstStyle/>
        <a:p>
          <a:endParaRPr lang="it-IT" sz="3200"/>
        </a:p>
      </dgm:t>
    </dgm:pt>
    <dgm:pt modelId="{532C8412-8B0F-4C51-A263-B5DC9E1E80D1}">
      <dgm:prSet phldrT="[Testo]" custT="1"/>
      <dgm:spPr/>
      <dgm:t>
        <a:bodyPr/>
        <a:lstStyle/>
        <a:p>
          <a:r>
            <a:rPr lang="it-IT" sz="1200" dirty="0"/>
            <a:t>Sostenere l’impiego su larga scala di soluzioni eco-compatibili</a:t>
          </a:r>
        </a:p>
      </dgm:t>
    </dgm:pt>
    <dgm:pt modelId="{B3ED0F2B-B388-497D-8B48-0FB4DD4F653A}" type="parTrans" cxnId="{6A0B48A6-A0BB-4C6B-B433-2E35A17821CF}">
      <dgm:prSet/>
      <dgm:spPr/>
      <dgm:t>
        <a:bodyPr/>
        <a:lstStyle/>
        <a:p>
          <a:endParaRPr lang="it-IT" sz="3200"/>
        </a:p>
      </dgm:t>
    </dgm:pt>
    <dgm:pt modelId="{8D2AA60B-05E0-4C19-A8CF-798F79E41F28}" type="sibTrans" cxnId="{6A0B48A6-A0BB-4C6B-B433-2E35A17821CF}">
      <dgm:prSet/>
      <dgm:spPr/>
      <dgm:t>
        <a:bodyPr/>
        <a:lstStyle/>
        <a:p>
          <a:endParaRPr lang="it-IT" sz="3200"/>
        </a:p>
      </dgm:t>
    </dgm:pt>
    <dgm:pt modelId="{5D1A2C12-12F2-402D-ADFC-424F33CF3AA1}">
      <dgm:prSet custT="1"/>
      <dgm:spPr/>
      <dgm:t>
        <a:bodyPr/>
        <a:lstStyle/>
        <a:p>
          <a:r>
            <a:rPr lang="it-IT" sz="1800" dirty="0"/>
            <a:t>Replicare e diffondere i risultati</a:t>
          </a:r>
        </a:p>
      </dgm:t>
    </dgm:pt>
    <dgm:pt modelId="{72944978-4109-4A68-9A78-F0C13F2AEE60}" type="parTrans" cxnId="{0EE720C2-F287-40C9-AEE7-64E35F8D76BB}">
      <dgm:prSet/>
      <dgm:spPr/>
      <dgm:t>
        <a:bodyPr/>
        <a:lstStyle/>
        <a:p>
          <a:endParaRPr lang="it-IT" sz="3200"/>
        </a:p>
      </dgm:t>
    </dgm:pt>
    <dgm:pt modelId="{B8A68C63-2DC8-4E05-A2BC-03FBF7CF6120}" type="sibTrans" cxnId="{0EE720C2-F287-40C9-AEE7-64E35F8D76BB}">
      <dgm:prSet/>
      <dgm:spPr/>
      <dgm:t>
        <a:bodyPr/>
        <a:lstStyle/>
        <a:p>
          <a:endParaRPr lang="it-IT" sz="3200"/>
        </a:p>
      </dgm:t>
    </dgm:pt>
    <dgm:pt modelId="{82A007AA-04CE-4125-8555-855D9C5703F3}">
      <dgm:prSet custT="1"/>
      <dgm:spPr/>
      <dgm:t>
        <a:bodyPr/>
        <a:lstStyle/>
        <a:p>
          <a:r>
            <a:rPr lang="it-IT" sz="1800" dirty="0"/>
            <a:t>Mobilitare investimenti privati e pubblici</a:t>
          </a:r>
        </a:p>
      </dgm:t>
    </dgm:pt>
    <dgm:pt modelId="{B6816214-D227-4674-A3CA-8A73D4915BF8}" type="parTrans" cxnId="{9180B174-963B-4F45-88BF-8D56F6BE6B2F}">
      <dgm:prSet/>
      <dgm:spPr/>
      <dgm:t>
        <a:bodyPr/>
        <a:lstStyle/>
        <a:p>
          <a:endParaRPr lang="it-IT" sz="3200"/>
        </a:p>
      </dgm:t>
    </dgm:pt>
    <dgm:pt modelId="{1A08746C-0315-4BE3-B3DB-C6E3F5048277}" type="sibTrans" cxnId="{9180B174-963B-4F45-88BF-8D56F6BE6B2F}">
      <dgm:prSet/>
      <dgm:spPr/>
      <dgm:t>
        <a:bodyPr/>
        <a:lstStyle/>
        <a:p>
          <a:endParaRPr lang="it-IT" sz="3200"/>
        </a:p>
      </dgm:t>
    </dgm:pt>
    <dgm:pt modelId="{4166440F-C618-44A3-A30A-27842019D6BC}" type="pres">
      <dgm:prSet presAssocID="{3082130B-476D-4518-B52F-F60358BCFA3B}" presName="list" presStyleCnt="0">
        <dgm:presLayoutVars>
          <dgm:dir/>
          <dgm:animLvl val="lvl"/>
        </dgm:presLayoutVars>
      </dgm:prSet>
      <dgm:spPr/>
    </dgm:pt>
    <dgm:pt modelId="{C2343417-9454-41F2-9BCD-0DDA460BAB2D}" type="pres">
      <dgm:prSet presAssocID="{8E1191A1-91C5-45C7-968C-00A7A058333C}" presName="posSpace" presStyleCnt="0"/>
      <dgm:spPr/>
    </dgm:pt>
    <dgm:pt modelId="{31EC6923-1D5F-4BBE-9820-DE118082E988}" type="pres">
      <dgm:prSet presAssocID="{8E1191A1-91C5-45C7-968C-00A7A058333C}" presName="vertFlow" presStyleCnt="0"/>
      <dgm:spPr/>
    </dgm:pt>
    <dgm:pt modelId="{B94FE899-AD8B-4B33-84F7-BAD423F66AB1}" type="pres">
      <dgm:prSet presAssocID="{8E1191A1-91C5-45C7-968C-00A7A058333C}" presName="topSpace" presStyleCnt="0"/>
      <dgm:spPr/>
    </dgm:pt>
    <dgm:pt modelId="{F9EE7951-2A94-4529-B669-3B53B4AC8D21}" type="pres">
      <dgm:prSet presAssocID="{8E1191A1-91C5-45C7-968C-00A7A058333C}" presName="firstComp" presStyleCnt="0"/>
      <dgm:spPr/>
    </dgm:pt>
    <dgm:pt modelId="{6B63378E-1FDD-4C1A-8E8B-8BA14DD84635}" type="pres">
      <dgm:prSet presAssocID="{8E1191A1-91C5-45C7-968C-00A7A058333C}" presName="firstChild" presStyleLbl="bgAccFollowNode1" presStyleIdx="0" presStyleCnt="6" custScaleY="175821"/>
      <dgm:spPr/>
    </dgm:pt>
    <dgm:pt modelId="{801134B9-AD86-4527-B5CE-6E9D75953A62}" type="pres">
      <dgm:prSet presAssocID="{8E1191A1-91C5-45C7-968C-00A7A058333C}" presName="firstChildTx" presStyleLbl="bgAccFollowNode1" presStyleIdx="0" presStyleCnt="6">
        <dgm:presLayoutVars>
          <dgm:bulletEnabled val="1"/>
        </dgm:presLayoutVars>
      </dgm:prSet>
      <dgm:spPr/>
    </dgm:pt>
    <dgm:pt modelId="{B62B628A-5E4A-4BFA-8A68-354AA886F027}" type="pres">
      <dgm:prSet presAssocID="{8AD65F55-7061-4711-8683-DD8CF07E8A04}" presName="comp" presStyleCnt="0"/>
      <dgm:spPr/>
    </dgm:pt>
    <dgm:pt modelId="{410F2116-AA00-4F5D-8F97-F04D528A6FD8}" type="pres">
      <dgm:prSet presAssocID="{8AD65F55-7061-4711-8683-DD8CF07E8A04}" presName="child" presStyleLbl="bgAccFollowNode1" presStyleIdx="1" presStyleCnt="6" custScaleY="114416"/>
      <dgm:spPr/>
    </dgm:pt>
    <dgm:pt modelId="{50630CFC-DC3D-4769-99D8-B1CB08365574}" type="pres">
      <dgm:prSet presAssocID="{8AD65F55-7061-4711-8683-DD8CF07E8A04}" presName="childTx" presStyleLbl="bgAccFollowNode1" presStyleIdx="1" presStyleCnt="6">
        <dgm:presLayoutVars>
          <dgm:bulletEnabled val="1"/>
        </dgm:presLayoutVars>
      </dgm:prSet>
      <dgm:spPr/>
    </dgm:pt>
    <dgm:pt modelId="{A78E1070-E354-4234-A0ED-0697B66C4AAD}" type="pres">
      <dgm:prSet presAssocID="{8E1191A1-91C5-45C7-968C-00A7A058333C}" presName="negSpace" presStyleCnt="0"/>
      <dgm:spPr/>
    </dgm:pt>
    <dgm:pt modelId="{5BCDEB48-7240-4384-AD98-2D6343D39C8F}" type="pres">
      <dgm:prSet presAssocID="{8E1191A1-91C5-45C7-968C-00A7A058333C}" presName="circle" presStyleLbl="node1" presStyleIdx="0" presStyleCnt="3"/>
      <dgm:spPr/>
    </dgm:pt>
    <dgm:pt modelId="{18ACF0CC-850F-4A53-8CA9-6D7A1B08F6C9}" type="pres">
      <dgm:prSet presAssocID="{549F6468-A44E-4F6D-8590-83A44F8FD2CC}" presName="transSpace" presStyleCnt="0"/>
      <dgm:spPr/>
    </dgm:pt>
    <dgm:pt modelId="{5BC632C8-3247-4637-9919-E60AB9450FBB}" type="pres">
      <dgm:prSet presAssocID="{F0F88370-8FC4-4054-8089-2169D1D88C0B}" presName="posSpace" presStyleCnt="0"/>
      <dgm:spPr/>
    </dgm:pt>
    <dgm:pt modelId="{715AC951-6CA1-45C5-87A1-207FE34D943B}" type="pres">
      <dgm:prSet presAssocID="{F0F88370-8FC4-4054-8089-2169D1D88C0B}" presName="vertFlow" presStyleCnt="0"/>
      <dgm:spPr/>
    </dgm:pt>
    <dgm:pt modelId="{C74CF0C8-C2D5-48A8-ADD6-EFC4E98BE240}" type="pres">
      <dgm:prSet presAssocID="{F0F88370-8FC4-4054-8089-2169D1D88C0B}" presName="topSpace" presStyleCnt="0"/>
      <dgm:spPr/>
    </dgm:pt>
    <dgm:pt modelId="{E67B73BC-35EE-4C87-B99A-CE4DB4C0CE7E}" type="pres">
      <dgm:prSet presAssocID="{F0F88370-8FC4-4054-8089-2169D1D88C0B}" presName="firstComp" presStyleCnt="0"/>
      <dgm:spPr/>
    </dgm:pt>
    <dgm:pt modelId="{B00BAA10-E8DB-4DBE-A2A9-B8E0EF175972}" type="pres">
      <dgm:prSet presAssocID="{F0F88370-8FC4-4054-8089-2169D1D88C0B}" presName="firstChild" presStyleLbl="bgAccFollowNode1" presStyleIdx="2" presStyleCnt="6" custScaleY="178813"/>
      <dgm:spPr/>
    </dgm:pt>
    <dgm:pt modelId="{8B8818CA-C76A-49AE-A428-6D241D70E454}" type="pres">
      <dgm:prSet presAssocID="{F0F88370-8FC4-4054-8089-2169D1D88C0B}" presName="firstChildTx" presStyleLbl="bgAccFollowNode1" presStyleIdx="2" presStyleCnt="6">
        <dgm:presLayoutVars>
          <dgm:bulletEnabled val="1"/>
        </dgm:presLayoutVars>
      </dgm:prSet>
      <dgm:spPr/>
    </dgm:pt>
    <dgm:pt modelId="{C67BAE8E-F768-4641-BD1B-46CDF6AB5C3A}" type="pres">
      <dgm:prSet presAssocID="{621C483F-789E-4C9B-AE85-05123802B6C5}" presName="comp" presStyleCnt="0"/>
      <dgm:spPr/>
    </dgm:pt>
    <dgm:pt modelId="{1540541E-4629-490E-A48A-C79545F6D7E0}" type="pres">
      <dgm:prSet presAssocID="{621C483F-789E-4C9B-AE85-05123802B6C5}" presName="child" presStyleLbl="bgAccFollowNode1" presStyleIdx="3" presStyleCnt="6" custScaleY="120736"/>
      <dgm:spPr/>
    </dgm:pt>
    <dgm:pt modelId="{2AC771B8-E777-4690-AD35-0AC0865142E8}" type="pres">
      <dgm:prSet presAssocID="{621C483F-789E-4C9B-AE85-05123802B6C5}" presName="childTx" presStyleLbl="bgAccFollowNode1" presStyleIdx="3" presStyleCnt="6">
        <dgm:presLayoutVars>
          <dgm:bulletEnabled val="1"/>
        </dgm:presLayoutVars>
      </dgm:prSet>
      <dgm:spPr/>
    </dgm:pt>
    <dgm:pt modelId="{64CB9A23-8162-4125-A182-5D3318FB162F}" type="pres">
      <dgm:prSet presAssocID="{F0F88370-8FC4-4054-8089-2169D1D88C0B}" presName="negSpace" presStyleCnt="0"/>
      <dgm:spPr/>
    </dgm:pt>
    <dgm:pt modelId="{6F8930BE-7FFC-42A3-9C88-018C8EE1D1F7}" type="pres">
      <dgm:prSet presAssocID="{F0F88370-8FC4-4054-8089-2169D1D88C0B}" presName="circle" presStyleLbl="node1" presStyleIdx="1" presStyleCnt="3"/>
      <dgm:spPr/>
    </dgm:pt>
    <dgm:pt modelId="{9DD7B4B5-71CF-4B8A-B72A-A1E99266BC00}" type="pres">
      <dgm:prSet presAssocID="{A552B801-E8B9-4861-A544-0D1BA04E2A8A}" presName="transSpace" presStyleCnt="0"/>
      <dgm:spPr/>
    </dgm:pt>
    <dgm:pt modelId="{4501D83B-3516-45CC-8255-B8AAFC236A10}" type="pres">
      <dgm:prSet presAssocID="{532C8412-8B0F-4C51-A263-B5DC9E1E80D1}" presName="posSpace" presStyleCnt="0"/>
      <dgm:spPr/>
    </dgm:pt>
    <dgm:pt modelId="{342A3979-C19A-465E-8223-26378251E75A}" type="pres">
      <dgm:prSet presAssocID="{532C8412-8B0F-4C51-A263-B5DC9E1E80D1}" presName="vertFlow" presStyleCnt="0"/>
      <dgm:spPr/>
    </dgm:pt>
    <dgm:pt modelId="{32D3BDE5-C9A1-4710-82A5-B2683433C769}" type="pres">
      <dgm:prSet presAssocID="{532C8412-8B0F-4C51-A263-B5DC9E1E80D1}" presName="topSpace" presStyleCnt="0"/>
      <dgm:spPr/>
    </dgm:pt>
    <dgm:pt modelId="{E17D0965-CF83-4ACB-91A7-A18EA89D9B9C}" type="pres">
      <dgm:prSet presAssocID="{532C8412-8B0F-4C51-A263-B5DC9E1E80D1}" presName="firstComp" presStyleCnt="0"/>
      <dgm:spPr/>
    </dgm:pt>
    <dgm:pt modelId="{1F150AD0-08B5-4AEA-86A5-D75275558E46}" type="pres">
      <dgm:prSet presAssocID="{532C8412-8B0F-4C51-A263-B5DC9E1E80D1}" presName="firstChild" presStyleLbl="bgAccFollowNode1" presStyleIdx="4" presStyleCnt="6"/>
      <dgm:spPr/>
    </dgm:pt>
    <dgm:pt modelId="{BA77CF18-FBEF-4587-B1BC-DF42AB7434BC}" type="pres">
      <dgm:prSet presAssocID="{532C8412-8B0F-4C51-A263-B5DC9E1E80D1}" presName="firstChildTx" presStyleLbl="bgAccFollowNode1" presStyleIdx="4" presStyleCnt="6">
        <dgm:presLayoutVars>
          <dgm:bulletEnabled val="1"/>
        </dgm:presLayoutVars>
      </dgm:prSet>
      <dgm:spPr/>
    </dgm:pt>
    <dgm:pt modelId="{5E09C652-2D6E-4ECF-B7E4-C4E708F17247}" type="pres">
      <dgm:prSet presAssocID="{82A007AA-04CE-4125-8555-855D9C5703F3}" presName="comp" presStyleCnt="0"/>
      <dgm:spPr/>
    </dgm:pt>
    <dgm:pt modelId="{FA218756-8FBC-499A-BFEE-A0B271BB75B3}" type="pres">
      <dgm:prSet presAssocID="{82A007AA-04CE-4125-8555-855D9C5703F3}" presName="child" presStyleLbl="bgAccFollowNode1" presStyleIdx="5" presStyleCnt="6" custScaleY="190108"/>
      <dgm:spPr/>
    </dgm:pt>
    <dgm:pt modelId="{2A77BD5D-27DE-4EAC-BD62-59DDFCAE5FE2}" type="pres">
      <dgm:prSet presAssocID="{82A007AA-04CE-4125-8555-855D9C5703F3}" presName="childTx" presStyleLbl="bgAccFollowNode1" presStyleIdx="5" presStyleCnt="6">
        <dgm:presLayoutVars>
          <dgm:bulletEnabled val="1"/>
        </dgm:presLayoutVars>
      </dgm:prSet>
      <dgm:spPr/>
    </dgm:pt>
    <dgm:pt modelId="{760F3197-2C94-44F0-8E9D-2542DFC6C68E}" type="pres">
      <dgm:prSet presAssocID="{532C8412-8B0F-4C51-A263-B5DC9E1E80D1}" presName="negSpace" presStyleCnt="0"/>
      <dgm:spPr/>
    </dgm:pt>
    <dgm:pt modelId="{2A867539-6506-4478-8CC2-4B9D6F5F91E2}" type="pres">
      <dgm:prSet presAssocID="{532C8412-8B0F-4C51-A263-B5DC9E1E80D1}" presName="circle" presStyleLbl="node1" presStyleIdx="2" presStyleCnt="3" custScaleX="121994" custScaleY="110350" custLinFactNeighborX="-8543" custLinFactNeighborY="-53"/>
      <dgm:spPr/>
    </dgm:pt>
  </dgm:ptLst>
  <dgm:cxnLst>
    <dgm:cxn modelId="{E3A8A815-6B7F-4616-A2CA-3B476CFBF326}" type="presOf" srcId="{E1C55FD1-ABC0-49B3-B5A8-FD8549F1F4E4}" destId="{801134B9-AD86-4527-B5CE-6E9D75953A62}" srcOrd="1" destOrd="0" presId="urn:microsoft.com/office/officeart/2005/8/layout/hList9"/>
    <dgm:cxn modelId="{4A18A32B-8D7C-47D7-A3A9-CC100C1AD8E5}" type="presOf" srcId="{3082130B-476D-4518-B52F-F60358BCFA3B}" destId="{4166440F-C618-44A3-A30A-27842019D6BC}" srcOrd="0" destOrd="0" presId="urn:microsoft.com/office/officeart/2005/8/layout/hList9"/>
    <dgm:cxn modelId="{677F4135-A95F-482F-A7A8-A24556F2AEC6}" type="presOf" srcId="{8AD65F55-7061-4711-8683-DD8CF07E8A04}" destId="{410F2116-AA00-4F5D-8F97-F04D528A6FD8}" srcOrd="0" destOrd="0" presId="urn:microsoft.com/office/officeart/2005/8/layout/hList9"/>
    <dgm:cxn modelId="{96DF2770-DA0D-464C-B8E2-5C736EED1D86}" type="presOf" srcId="{532C8412-8B0F-4C51-A263-B5DC9E1E80D1}" destId="{2A867539-6506-4478-8CC2-4B9D6F5F91E2}" srcOrd="0" destOrd="0" presId="urn:microsoft.com/office/officeart/2005/8/layout/hList9"/>
    <dgm:cxn modelId="{06036A51-F640-4342-B6D9-55059303CD13}" type="presOf" srcId="{621C483F-789E-4C9B-AE85-05123802B6C5}" destId="{1540541E-4629-490E-A48A-C79545F6D7E0}" srcOrd="0" destOrd="0" presId="urn:microsoft.com/office/officeart/2005/8/layout/hList9"/>
    <dgm:cxn modelId="{9180B174-963B-4F45-88BF-8D56F6BE6B2F}" srcId="{532C8412-8B0F-4C51-A263-B5DC9E1E80D1}" destId="{82A007AA-04CE-4125-8555-855D9C5703F3}" srcOrd="1" destOrd="0" parTransId="{B6816214-D227-4674-A3CA-8A73D4915BF8}" sibTransId="{1A08746C-0315-4BE3-B3DB-C6E3F5048277}"/>
    <dgm:cxn modelId="{E6BE4176-BD3D-4D9D-808A-ED3AEB3ED3CF}" type="presOf" srcId="{82A007AA-04CE-4125-8555-855D9C5703F3}" destId="{FA218756-8FBC-499A-BFEE-A0B271BB75B3}" srcOrd="0" destOrd="0" presId="urn:microsoft.com/office/officeart/2005/8/layout/hList9"/>
    <dgm:cxn modelId="{BFB3CB59-E38E-4E79-B240-C11AF8DECA9D}" type="presOf" srcId="{E1C55FD1-ABC0-49B3-B5A8-FD8549F1F4E4}" destId="{6B63378E-1FDD-4C1A-8E8B-8BA14DD84635}" srcOrd="0" destOrd="0" presId="urn:microsoft.com/office/officeart/2005/8/layout/hList9"/>
    <dgm:cxn modelId="{E298347E-002B-42DB-8B5F-2589499B6212}" type="presOf" srcId="{5D1A2C12-12F2-402D-ADFC-424F33CF3AA1}" destId="{BA77CF18-FBEF-4587-B1BC-DF42AB7434BC}" srcOrd="1" destOrd="0" presId="urn:microsoft.com/office/officeart/2005/8/layout/hList9"/>
    <dgm:cxn modelId="{81860883-12B4-4946-A155-26536B0F1C3E}" type="presOf" srcId="{F0F88370-8FC4-4054-8089-2169D1D88C0B}" destId="{6F8930BE-7FFC-42A3-9C88-018C8EE1D1F7}" srcOrd="0" destOrd="0" presId="urn:microsoft.com/office/officeart/2005/8/layout/hList9"/>
    <dgm:cxn modelId="{8007A88D-255B-4999-AB02-43C2CA7F6A3E}" type="presOf" srcId="{621C483F-789E-4C9B-AE85-05123802B6C5}" destId="{2AC771B8-E777-4690-AD35-0AC0865142E8}" srcOrd="1" destOrd="0" presId="urn:microsoft.com/office/officeart/2005/8/layout/hList9"/>
    <dgm:cxn modelId="{C584F994-3A86-4B61-A984-81A35A02FA4D}" type="presOf" srcId="{82A007AA-04CE-4125-8555-855D9C5703F3}" destId="{2A77BD5D-27DE-4EAC-BD62-59DDFCAE5FE2}" srcOrd="1" destOrd="0" presId="urn:microsoft.com/office/officeart/2005/8/layout/hList9"/>
    <dgm:cxn modelId="{04DE6EA5-D10C-4F7B-BDD1-E13A47897FBD}" srcId="{8E1191A1-91C5-45C7-968C-00A7A058333C}" destId="{E1C55FD1-ABC0-49B3-B5A8-FD8549F1F4E4}" srcOrd="0" destOrd="0" parTransId="{BF6C4F21-C214-48B5-BF43-131EC8458A0C}" sibTransId="{1956B9F3-943C-49E1-B7F6-39FF768C9422}"/>
    <dgm:cxn modelId="{6A0B48A6-A0BB-4C6B-B433-2E35A17821CF}" srcId="{3082130B-476D-4518-B52F-F60358BCFA3B}" destId="{532C8412-8B0F-4C51-A263-B5DC9E1E80D1}" srcOrd="2" destOrd="0" parTransId="{B3ED0F2B-B388-497D-8B48-0FB4DD4F653A}" sibTransId="{8D2AA60B-05E0-4C19-A8CF-798F79E41F28}"/>
    <dgm:cxn modelId="{DE61FDA6-DA6B-4BAB-A3AC-A2C32DDC604F}" srcId="{F0F88370-8FC4-4054-8089-2169D1D88C0B}" destId="{621C483F-789E-4C9B-AE85-05123802B6C5}" srcOrd="1" destOrd="0" parTransId="{CC0A503F-749F-41E4-8F73-D533F8E0B4DD}" sibTransId="{FEE8EB3E-A3BF-4875-8729-1D077392AEDB}"/>
    <dgm:cxn modelId="{ADF0C9AB-8CBB-4DCE-93EC-295A53E9A125}" type="presOf" srcId="{AAB1A7DD-C415-4CD8-B069-39A7BE0E5389}" destId="{8B8818CA-C76A-49AE-A428-6D241D70E454}" srcOrd="1" destOrd="0" presId="urn:microsoft.com/office/officeart/2005/8/layout/hList9"/>
    <dgm:cxn modelId="{0EE720C2-F287-40C9-AEE7-64E35F8D76BB}" srcId="{532C8412-8B0F-4C51-A263-B5DC9E1E80D1}" destId="{5D1A2C12-12F2-402D-ADFC-424F33CF3AA1}" srcOrd="0" destOrd="0" parTransId="{72944978-4109-4A68-9A78-F0C13F2AEE60}" sibTransId="{B8A68C63-2DC8-4E05-A2BC-03FBF7CF6120}"/>
    <dgm:cxn modelId="{2C26A4C7-17A9-41C8-8973-1F0DE156FDD6}" srcId="{F0F88370-8FC4-4054-8089-2169D1D88C0B}" destId="{AAB1A7DD-C415-4CD8-B069-39A7BE0E5389}" srcOrd="0" destOrd="0" parTransId="{2E4A1A9E-FA69-4FDB-AE06-B67C5AE15565}" sibTransId="{FA0CE025-92B0-4639-9D80-8CD317A1133B}"/>
    <dgm:cxn modelId="{B5CA41CE-0159-43FE-A81D-987E68CF2826}" type="presOf" srcId="{5D1A2C12-12F2-402D-ADFC-424F33CF3AA1}" destId="{1F150AD0-08B5-4AEA-86A5-D75275558E46}" srcOrd="0" destOrd="0" presId="urn:microsoft.com/office/officeart/2005/8/layout/hList9"/>
    <dgm:cxn modelId="{FBA84DE7-BC7E-475D-8EBF-249ADEC8A141}" type="presOf" srcId="{AAB1A7DD-C415-4CD8-B069-39A7BE0E5389}" destId="{B00BAA10-E8DB-4DBE-A2A9-B8E0EF175972}" srcOrd="0" destOrd="0" presId="urn:microsoft.com/office/officeart/2005/8/layout/hList9"/>
    <dgm:cxn modelId="{BCF4FDEB-EAD0-4613-A6A0-A339D91FFC20}" type="presOf" srcId="{8AD65F55-7061-4711-8683-DD8CF07E8A04}" destId="{50630CFC-DC3D-4769-99D8-B1CB08365574}" srcOrd="1" destOrd="0" presId="urn:microsoft.com/office/officeart/2005/8/layout/hList9"/>
    <dgm:cxn modelId="{37B4EBEF-29D3-4E92-93A5-AA37EA3F1958}" srcId="{3082130B-476D-4518-B52F-F60358BCFA3B}" destId="{F0F88370-8FC4-4054-8089-2169D1D88C0B}" srcOrd="1" destOrd="0" parTransId="{CD238419-7001-489C-9865-E879B2FB1196}" sibTransId="{A552B801-E8B9-4861-A544-0D1BA04E2A8A}"/>
    <dgm:cxn modelId="{C2520BF2-21C2-4200-8B49-782D4DE70E61}" srcId="{8E1191A1-91C5-45C7-968C-00A7A058333C}" destId="{8AD65F55-7061-4711-8683-DD8CF07E8A04}" srcOrd="1" destOrd="0" parTransId="{6FFA2023-8F84-48B8-A9EE-EC196505BF6D}" sibTransId="{0C8DCF19-7A88-48B0-8F57-1B0AB072E9FE}"/>
    <dgm:cxn modelId="{837C2EF7-2F57-47BB-8CA0-B9BB609683F3}" type="presOf" srcId="{8E1191A1-91C5-45C7-968C-00A7A058333C}" destId="{5BCDEB48-7240-4384-AD98-2D6343D39C8F}" srcOrd="0" destOrd="0" presId="urn:microsoft.com/office/officeart/2005/8/layout/hList9"/>
    <dgm:cxn modelId="{29207CF9-EC3C-4223-BDAA-129CEE3DA2F0}" srcId="{3082130B-476D-4518-B52F-F60358BCFA3B}" destId="{8E1191A1-91C5-45C7-968C-00A7A058333C}" srcOrd="0" destOrd="0" parTransId="{33758FE5-3081-4F41-9384-8D237BA0B5E9}" sibTransId="{549F6468-A44E-4F6D-8590-83A44F8FD2CC}"/>
    <dgm:cxn modelId="{24206856-187B-4C51-8630-F8F41E719502}" type="presParOf" srcId="{4166440F-C618-44A3-A30A-27842019D6BC}" destId="{C2343417-9454-41F2-9BCD-0DDA460BAB2D}" srcOrd="0" destOrd="0" presId="urn:microsoft.com/office/officeart/2005/8/layout/hList9"/>
    <dgm:cxn modelId="{5792E53B-80DD-4197-ABCA-C0B80EFC1F6B}" type="presParOf" srcId="{4166440F-C618-44A3-A30A-27842019D6BC}" destId="{31EC6923-1D5F-4BBE-9820-DE118082E988}" srcOrd="1" destOrd="0" presId="urn:microsoft.com/office/officeart/2005/8/layout/hList9"/>
    <dgm:cxn modelId="{2CE9FBEF-FC1C-494E-8F4F-734592CBDA29}" type="presParOf" srcId="{31EC6923-1D5F-4BBE-9820-DE118082E988}" destId="{B94FE899-AD8B-4B33-84F7-BAD423F66AB1}" srcOrd="0" destOrd="0" presId="urn:microsoft.com/office/officeart/2005/8/layout/hList9"/>
    <dgm:cxn modelId="{D0B43600-E01B-4393-B473-53EEB4506E7F}" type="presParOf" srcId="{31EC6923-1D5F-4BBE-9820-DE118082E988}" destId="{F9EE7951-2A94-4529-B669-3B53B4AC8D21}" srcOrd="1" destOrd="0" presId="urn:microsoft.com/office/officeart/2005/8/layout/hList9"/>
    <dgm:cxn modelId="{BFC4BD30-3B97-4E1B-9692-304D76DC3064}" type="presParOf" srcId="{F9EE7951-2A94-4529-B669-3B53B4AC8D21}" destId="{6B63378E-1FDD-4C1A-8E8B-8BA14DD84635}" srcOrd="0" destOrd="0" presId="urn:microsoft.com/office/officeart/2005/8/layout/hList9"/>
    <dgm:cxn modelId="{8A4AC416-CC07-41A1-81EA-78CB6D916BFB}" type="presParOf" srcId="{F9EE7951-2A94-4529-B669-3B53B4AC8D21}" destId="{801134B9-AD86-4527-B5CE-6E9D75953A62}" srcOrd="1" destOrd="0" presId="urn:microsoft.com/office/officeart/2005/8/layout/hList9"/>
    <dgm:cxn modelId="{92D9CE99-1E73-499D-9C4B-884E7380C3D5}" type="presParOf" srcId="{31EC6923-1D5F-4BBE-9820-DE118082E988}" destId="{B62B628A-5E4A-4BFA-8A68-354AA886F027}" srcOrd="2" destOrd="0" presId="urn:microsoft.com/office/officeart/2005/8/layout/hList9"/>
    <dgm:cxn modelId="{EF8AF8CC-DECB-4CA3-B683-11C1943DA711}" type="presParOf" srcId="{B62B628A-5E4A-4BFA-8A68-354AA886F027}" destId="{410F2116-AA00-4F5D-8F97-F04D528A6FD8}" srcOrd="0" destOrd="0" presId="urn:microsoft.com/office/officeart/2005/8/layout/hList9"/>
    <dgm:cxn modelId="{CD6B3377-69A4-4140-A5D8-F1AB3657E40E}" type="presParOf" srcId="{B62B628A-5E4A-4BFA-8A68-354AA886F027}" destId="{50630CFC-DC3D-4769-99D8-B1CB08365574}" srcOrd="1" destOrd="0" presId="urn:microsoft.com/office/officeart/2005/8/layout/hList9"/>
    <dgm:cxn modelId="{67B867EA-721B-443D-9244-4BCE6AAAEAC1}" type="presParOf" srcId="{4166440F-C618-44A3-A30A-27842019D6BC}" destId="{A78E1070-E354-4234-A0ED-0697B66C4AAD}" srcOrd="2" destOrd="0" presId="urn:microsoft.com/office/officeart/2005/8/layout/hList9"/>
    <dgm:cxn modelId="{9D9B642E-DF97-4E1E-A2A9-93D1CC369971}" type="presParOf" srcId="{4166440F-C618-44A3-A30A-27842019D6BC}" destId="{5BCDEB48-7240-4384-AD98-2D6343D39C8F}" srcOrd="3" destOrd="0" presId="urn:microsoft.com/office/officeart/2005/8/layout/hList9"/>
    <dgm:cxn modelId="{C6C0EB37-5F6F-437C-9438-C5186D1BB74B}" type="presParOf" srcId="{4166440F-C618-44A3-A30A-27842019D6BC}" destId="{18ACF0CC-850F-4A53-8CA9-6D7A1B08F6C9}" srcOrd="4" destOrd="0" presId="urn:microsoft.com/office/officeart/2005/8/layout/hList9"/>
    <dgm:cxn modelId="{B9D7A62D-C349-4FFE-867E-0E1A7AF9EB4C}" type="presParOf" srcId="{4166440F-C618-44A3-A30A-27842019D6BC}" destId="{5BC632C8-3247-4637-9919-E60AB9450FBB}" srcOrd="5" destOrd="0" presId="urn:microsoft.com/office/officeart/2005/8/layout/hList9"/>
    <dgm:cxn modelId="{E8C5051F-5FE7-49AB-A9C1-24BB6CAD5FE9}" type="presParOf" srcId="{4166440F-C618-44A3-A30A-27842019D6BC}" destId="{715AC951-6CA1-45C5-87A1-207FE34D943B}" srcOrd="6" destOrd="0" presId="urn:microsoft.com/office/officeart/2005/8/layout/hList9"/>
    <dgm:cxn modelId="{704E515C-E620-466C-993F-27041FE1CEE4}" type="presParOf" srcId="{715AC951-6CA1-45C5-87A1-207FE34D943B}" destId="{C74CF0C8-C2D5-48A8-ADD6-EFC4E98BE240}" srcOrd="0" destOrd="0" presId="urn:microsoft.com/office/officeart/2005/8/layout/hList9"/>
    <dgm:cxn modelId="{CB8B2DA4-FA47-44D9-9F71-0ABD6C4A1EEA}" type="presParOf" srcId="{715AC951-6CA1-45C5-87A1-207FE34D943B}" destId="{E67B73BC-35EE-4C87-B99A-CE4DB4C0CE7E}" srcOrd="1" destOrd="0" presId="urn:microsoft.com/office/officeart/2005/8/layout/hList9"/>
    <dgm:cxn modelId="{9EBCCC21-A326-47C9-9A84-91B60A2770BB}" type="presParOf" srcId="{E67B73BC-35EE-4C87-B99A-CE4DB4C0CE7E}" destId="{B00BAA10-E8DB-4DBE-A2A9-B8E0EF175972}" srcOrd="0" destOrd="0" presId="urn:microsoft.com/office/officeart/2005/8/layout/hList9"/>
    <dgm:cxn modelId="{CC28B01F-34DC-499F-92AA-91F9CCB83DFA}" type="presParOf" srcId="{E67B73BC-35EE-4C87-B99A-CE4DB4C0CE7E}" destId="{8B8818CA-C76A-49AE-A428-6D241D70E454}" srcOrd="1" destOrd="0" presId="urn:microsoft.com/office/officeart/2005/8/layout/hList9"/>
    <dgm:cxn modelId="{ACB1A788-A3EF-4AF7-A429-4D8F42619517}" type="presParOf" srcId="{715AC951-6CA1-45C5-87A1-207FE34D943B}" destId="{C67BAE8E-F768-4641-BD1B-46CDF6AB5C3A}" srcOrd="2" destOrd="0" presId="urn:microsoft.com/office/officeart/2005/8/layout/hList9"/>
    <dgm:cxn modelId="{CF91F474-1837-4869-B825-0CEFFBF8FCEB}" type="presParOf" srcId="{C67BAE8E-F768-4641-BD1B-46CDF6AB5C3A}" destId="{1540541E-4629-490E-A48A-C79545F6D7E0}" srcOrd="0" destOrd="0" presId="urn:microsoft.com/office/officeart/2005/8/layout/hList9"/>
    <dgm:cxn modelId="{DB525B7B-4EE8-43AA-B6B4-86286505ADE9}" type="presParOf" srcId="{C67BAE8E-F768-4641-BD1B-46CDF6AB5C3A}" destId="{2AC771B8-E777-4690-AD35-0AC0865142E8}" srcOrd="1" destOrd="0" presId="urn:microsoft.com/office/officeart/2005/8/layout/hList9"/>
    <dgm:cxn modelId="{8EDF0C5E-F764-4DBC-BDE6-162E0EDCB7C7}" type="presParOf" srcId="{4166440F-C618-44A3-A30A-27842019D6BC}" destId="{64CB9A23-8162-4125-A182-5D3318FB162F}" srcOrd="7" destOrd="0" presId="urn:microsoft.com/office/officeart/2005/8/layout/hList9"/>
    <dgm:cxn modelId="{65BEB320-462C-44C7-B34A-21E82B6DE053}" type="presParOf" srcId="{4166440F-C618-44A3-A30A-27842019D6BC}" destId="{6F8930BE-7FFC-42A3-9C88-018C8EE1D1F7}" srcOrd="8" destOrd="0" presId="urn:microsoft.com/office/officeart/2005/8/layout/hList9"/>
    <dgm:cxn modelId="{C97FC4EC-F570-4C46-A954-98D760344FC9}" type="presParOf" srcId="{4166440F-C618-44A3-A30A-27842019D6BC}" destId="{9DD7B4B5-71CF-4B8A-B72A-A1E99266BC00}" srcOrd="9" destOrd="0" presId="urn:microsoft.com/office/officeart/2005/8/layout/hList9"/>
    <dgm:cxn modelId="{0E5FAE41-DD84-4AE8-86D3-68407E36E763}" type="presParOf" srcId="{4166440F-C618-44A3-A30A-27842019D6BC}" destId="{4501D83B-3516-45CC-8255-B8AAFC236A10}" srcOrd="10" destOrd="0" presId="urn:microsoft.com/office/officeart/2005/8/layout/hList9"/>
    <dgm:cxn modelId="{FC81B0A5-679D-47F5-A8E3-F0DCEDE90B3E}" type="presParOf" srcId="{4166440F-C618-44A3-A30A-27842019D6BC}" destId="{342A3979-C19A-465E-8223-26378251E75A}" srcOrd="11" destOrd="0" presId="urn:microsoft.com/office/officeart/2005/8/layout/hList9"/>
    <dgm:cxn modelId="{491518A4-4F35-414F-B064-1566C0047C07}" type="presParOf" srcId="{342A3979-C19A-465E-8223-26378251E75A}" destId="{32D3BDE5-C9A1-4710-82A5-B2683433C769}" srcOrd="0" destOrd="0" presId="urn:microsoft.com/office/officeart/2005/8/layout/hList9"/>
    <dgm:cxn modelId="{F48E5722-17E1-46AB-80C7-E9DDCBC4563C}" type="presParOf" srcId="{342A3979-C19A-465E-8223-26378251E75A}" destId="{E17D0965-CF83-4ACB-91A7-A18EA89D9B9C}" srcOrd="1" destOrd="0" presId="urn:microsoft.com/office/officeart/2005/8/layout/hList9"/>
    <dgm:cxn modelId="{463E48ED-14CA-4275-A585-CEB3A795CECB}" type="presParOf" srcId="{E17D0965-CF83-4ACB-91A7-A18EA89D9B9C}" destId="{1F150AD0-08B5-4AEA-86A5-D75275558E46}" srcOrd="0" destOrd="0" presId="urn:microsoft.com/office/officeart/2005/8/layout/hList9"/>
    <dgm:cxn modelId="{751BFA8B-11C3-43DE-A0CC-56F623EEE32C}" type="presParOf" srcId="{E17D0965-CF83-4ACB-91A7-A18EA89D9B9C}" destId="{BA77CF18-FBEF-4587-B1BC-DF42AB7434BC}" srcOrd="1" destOrd="0" presId="urn:microsoft.com/office/officeart/2005/8/layout/hList9"/>
    <dgm:cxn modelId="{365B853A-5C01-4C58-B3E5-95202293FC1C}" type="presParOf" srcId="{342A3979-C19A-465E-8223-26378251E75A}" destId="{5E09C652-2D6E-4ECF-B7E4-C4E708F17247}" srcOrd="2" destOrd="0" presId="urn:microsoft.com/office/officeart/2005/8/layout/hList9"/>
    <dgm:cxn modelId="{BC731974-DFA7-458E-ADCC-6B6EFEAD3198}" type="presParOf" srcId="{5E09C652-2D6E-4ECF-B7E4-C4E708F17247}" destId="{FA218756-8FBC-499A-BFEE-A0B271BB75B3}" srcOrd="0" destOrd="0" presId="urn:microsoft.com/office/officeart/2005/8/layout/hList9"/>
    <dgm:cxn modelId="{68636092-2DC8-4912-B0D0-AB99D54385F1}" type="presParOf" srcId="{5E09C652-2D6E-4ECF-B7E4-C4E708F17247}" destId="{2A77BD5D-27DE-4EAC-BD62-59DDFCAE5FE2}" srcOrd="1" destOrd="0" presId="urn:microsoft.com/office/officeart/2005/8/layout/hList9"/>
    <dgm:cxn modelId="{69AD5526-5EDA-4AA9-AACE-32BB9EB21563}" type="presParOf" srcId="{4166440F-C618-44A3-A30A-27842019D6BC}" destId="{760F3197-2C94-44F0-8E9D-2542DFC6C68E}" srcOrd="12" destOrd="0" presId="urn:microsoft.com/office/officeart/2005/8/layout/hList9"/>
    <dgm:cxn modelId="{97671129-E7D7-4518-A297-99894E63152F}" type="presParOf" srcId="{4166440F-C618-44A3-A30A-27842019D6BC}" destId="{2A867539-6506-4478-8CC2-4B9D6F5F91E2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240241-C423-44D1-9A23-700275CA9ED3}">
      <dsp:nvSpPr>
        <dsp:cNvPr id="0" name=""/>
        <dsp:cNvSpPr/>
      </dsp:nvSpPr>
      <dsp:spPr>
        <a:xfrm>
          <a:off x="0" y="285133"/>
          <a:ext cx="8576678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 dirty="0"/>
            <a:t>20% di riduzione di gas serra rispetto ai livelli del 1990</a:t>
          </a:r>
        </a:p>
      </dsp:txBody>
      <dsp:txXfrm>
        <a:off x="31613" y="316746"/>
        <a:ext cx="8513452" cy="584369"/>
      </dsp:txXfrm>
    </dsp:sp>
    <dsp:sp modelId="{5D1CD569-4388-4A00-B297-347D245B8E87}">
      <dsp:nvSpPr>
        <dsp:cNvPr id="0" name=""/>
        <dsp:cNvSpPr/>
      </dsp:nvSpPr>
      <dsp:spPr>
        <a:xfrm>
          <a:off x="0" y="932728"/>
          <a:ext cx="8576678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31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100" kern="1200" dirty="0"/>
            <a:t>Nel 2019 la riduzione raggiunta a livello europeo era del 24% (ITA -19%)</a:t>
          </a:r>
        </a:p>
      </dsp:txBody>
      <dsp:txXfrm>
        <a:off x="0" y="932728"/>
        <a:ext cx="8576678" cy="447120"/>
      </dsp:txXfrm>
    </dsp:sp>
    <dsp:sp modelId="{33C9FD7D-4903-4CE2-BA42-55677D5DA037}">
      <dsp:nvSpPr>
        <dsp:cNvPr id="0" name=""/>
        <dsp:cNvSpPr/>
      </dsp:nvSpPr>
      <dsp:spPr>
        <a:xfrm>
          <a:off x="0" y="1379848"/>
          <a:ext cx="8576678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 dirty="0"/>
            <a:t>20% di energia da fonti rinnovabili</a:t>
          </a:r>
        </a:p>
      </dsp:txBody>
      <dsp:txXfrm>
        <a:off x="31613" y="1411461"/>
        <a:ext cx="8513452" cy="584369"/>
      </dsp:txXfrm>
    </dsp:sp>
    <dsp:sp modelId="{855E1DB5-1E0A-4401-8B08-71D93F45BD0F}">
      <dsp:nvSpPr>
        <dsp:cNvPr id="0" name=""/>
        <dsp:cNvSpPr/>
      </dsp:nvSpPr>
      <dsp:spPr>
        <a:xfrm>
          <a:off x="0" y="2027443"/>
          <a:ext cx="8576678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31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100" kern="1200" dirty="0"/>
            <a:t>Nel 2019 la quota raggiunta a livello europeo era del 19,70% (ITA 18,2%)</a:t>
          </a:r>
        </a:p>
      </dsp:txBody>
      <dsp:txXfrm>
        <a:off x="0" y="2027443"/>
        <a:ext cx="8576678" cy="447120"/>
      </dsp:txXfrm>
    </dsp:sp>
    <dsp:sp modelId="{4C28BE22-2192-403C-85FD-ACDAD5493594}">
      <dsp:nvSpPr>
        <dsp:cNvPr id="0" name=""/>
        <dsp:cNvSpPr/>
      </dsp:nvSpPr>
      <dsp:spPr>
        <a:xfrm>
          <a:off x="0" y="2474563"/>
          <a:ext cx="8576678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 dirty="0"/>
            <a:t>20% di miglioramento dell’efficienza energetica</a:t>
          </a:r>
        </a:p>
      </dsp:txBody>
      <dsp:txXfrm>
        <a:off x="31613" y="2506176"/>
        <a:ext cx="8513452" cy="584369"/>
      </dsp:txXfrm>
    </dsp:sp>
    <dsp:sp modelId="{52C2EB3C-EA31-49FF-8DE3-DB1AC09A4953}">
      <dsp:nvSpPr>
        <dsp:cNvPr id="0" name=""/>
        <dsp:cNvSpPr/>
      </dsp:nvSpPr>
      <dsp:spPr>
        <a:xfrm>
          <a:off x="0" y="3122158"/>
          <a:ext cx="8576678" cy="656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31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100" kern="1200" dirty="0"/>
            <a:t>Nel 2017 a livello europeo si trovava ancora al 3,5% sopra il target. L’intensità energetica italiana è inferiore alla media europea del 12,8%</a:t>
          </a:r>
        </a:p>
      </dsp:txBody>
      <dsp:txXfrm>
        <a:off x="0" y="3122158"/>
        <a:ext cx="8576678" cy="6567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72692E-A68E-45C0-851C-35AE39844D15}">
      <dsp:nvSpPr>
        <dsp:cNvPr id="0" name=""/>
        <dsp:cNvSpPr/>
      </dsp:nvSpPr>
      <dsp:spPr>
        <a:xfrm rot="5400000">
          <a:off x="3485351" y="114044"/>
          <a:ext cx="1712473" cy="148985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 dirty="0"/>
            <a:t>Il trasporto stradale genera il 94% degli impieghi di energia nel settore nel complesso </a:t>
          </a:r>
        </a:p>
      </dsp:txBody>
      <dsp:txXfrm rot="-5400000">
        <a:off x="3828830" y="269594"/>
        <a:ext cx="1025514" cy="1178753"/>
      </dsp:txXfrm>
    </dsp:sp>
    <dsp:sp modelId="{2484F545-516A-4C0B-A470-D3C3BBB0DCF4}">
      <dsp:nvSpPr>
        <dsp:cNvPr id="0" name=""/>
        <dsp:cNvSpPr/>
      </dsp:nvSpPr>
      <dsp:spPr>
        <a:xfrm>
          <a:off x="5131723" y="345228"/>
          <a:ext cx="1911120" cy="1027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147657-6259-40F2-84FE-2D22692FB9E9}">
      <dsp:nvSpPr>
        <dsp:cNvPr id="0" name=""/>
        <dsp:cNvSpPr/>
      </dsp:nvSpPr>
      <dsp:spPr>
        <a:xfrm rot="5400000">
          <a:off x="1876310" y="114044"/>
          <a:ext cx="1712473" cy="148985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Il settore dei trasporti costituisce il 29% degli utilizzi finali di energia</a:t>
          </a:r>
        </a:p>
      </dsp:txBody>
      <dsp:txXfrm rot="-5400000">
        <a:off x="2219789" y="269594"/>
        <a:ext cx="1025514" cy="1178753"/>
      </dsp:txXfrm>
    </dsp:sp>
    <dsp:sp modelId="{8CA50697-EDCB-4D3E-9A6E-21C6ECD7C5C5}">
      <dsp:nvSpPr>
        <dsp:cNvPr id="0" name=""/>
        <dsp:cNvSpPr/>
      </dsp:nvSpPr>
      <dsp:spPr>
        <a:xfrm rot="5400000">
          <a:off x="2727943" y="1567592"/>
          <a:ext cx="1712473" cy="148985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 dirty="0"/>
            <a:t>Il settore dei trasporti rappresenta il primo emettitore di gas serra, con un quota del 26%</a:t>
          </a:r>
        </a:p>
      </dsp:txBody>
      <dsp:txXfrm rot="-5400000">
        <a:off x="3071422" y="1723142"/>
        <a:ext cx="1025514" cy="1178753"/>
      </dsp:txXfrm>
    </dsp:sp>
    <dsp:sp modelId="{14E47530-A27B-408C-87A5-3031412FB1E2}">
      <dsp:nvSpPr>
        <dsp:cNvPr id="0" name=""/>
        <dsp:cNvSpPr/>
      </dsp:nvSpPr>
      <dsp:spPr>
        <a:xfrm>
          <a:off x="699723" y="1739521"/>
          <a:ext cx="2050250" cy="11485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L’inquinamento acustico comporta circa 12.000 morti premature l’anno in </a:t>
          </a:r>
          <a:r>
            <a:rPr lang="it-IT" sz="1200" kern="1200" dirty="0"/>
            <a:t>Europa</a:t>
          </a:r>
          <a:r>
            <a:rPr lang="it-IT" sz="1100" kern="1200" dirty="0"/>
            <a:t> (trasporto stradale prima causa)</a:t>
          </a:r>
        </a:p>
      </dsp:txBody>
      <dsp:txXfrm>
        <a:off x="699723" y="1739521"/>
        <a:ext cx="2050250" cy="1148542"/>
      </dsp:txXfrm>
    </dsp:sp>
    <dsp:sp modelId="{5CD0704C-1791-48C3-9BA5-204B2CB0A3BD}">
      <dsp:nvSpPr>
        <dsp:cNvPr id="0" name=""/>
        <dsp:cNvSpPr/>
      </dsp:nvSpPr>
      <dsp:spPr>
        <a:xfrm rot="5400000">
          <a:off x="4336983" y="1567592"/>
          <a:ext cx="1712473" cy="148985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Il trasporto marittimo internazionale vale l’1,65% delle emissioni</a:t>
          </a:r>
        </a:p>
      </dsp:txBody>
      <dsp:txXfrm rot="-5400000">
        <a:off x="4680462" y="1723142"/>
        <a:ext cx="1025514" cy="1178753"/>
      </dsp:txXfrm>
    </dsp:sp>
    <dsp:sp modelId="{FF8A5FB7-5467-4654-9798-D2A0D503AE98}">
      <dsp:nvSpPr>
        <dsp:cNvPr id="0" name=""/>
        <dsp:cNvSpPr/>
      </dsp:nvSpPr>
      <dsp:spPr>
        <a:xfrm rot="5400000">
          <a:off x="3299518" y="3021140"/>
          <a:ext cx="1712473" cy="148985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 dirty="0"/>
            <a:t>Le fonti rinnovabili costituiscono il 6,5% dei consumi finali nel settore dei trasporti</a:t>
          </a:r>
        </a:p>
      </dsp:txBody>
      <dsp:txXfrm rot="-5400000">
        <a:off x="3642997" y="3176690"/>
        <a:ext cx="1025514" cy="1178753"/>
      </dsp:txXfrm>
    </dsp:sp>
    <dsp:sp modelId="{D3B2EFA2-0EAB-43D4-AF03-69AD2E2D2187}">
      <dsp:nvSpPr>
        <dsp:cNvPr id="0" name=""/>
        <dsp:cNvSpPr/>
      </dsp:nvSpPr>
      <dsp:spPr>
        <a:xfrm>
          <a:off x="5011509" y="2926822"/>
          <a:ext cx="2654451" cy="1580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Il 42% delle specie in Europa ha uno stato di conservazione scarso, il 20,6% negativo. Il Mediterraneo è al primo posto fra gli ecosistemi marini minacciati in Europa</a:t>
          </a:r>
        </a:p>
      </dsp:txBody>
      <dsp:txXfrm>
        <a:off x="5011509" y="2926822"/>
        <a:ext cx="2654451" cy="1580014"/>
      </dsp:txXfrm>
    </dsp:sp>
    <dsp:sp modelId="{844E67FC-BB08-4E22-8E3D-8ADC8E97FA84}">
      <dsp:nvSpPr>
        <dsp:cNvPr id="0" name=""/>
        <dsp:cNvSpPr/>
      </dsp:nvSpPr>
      <dsp:spPr>
        <a:xfrm rot="5400000">
          <a:off x="1690478" y="3021140"/>
          <a:ext cx="1712473" cy="148985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600" kern="1200"/>
        </a:p>
      </dsp:txBody>
      <dsp:txXfrm rot="-5400000">
        <a:off x="2033957" y="3176690"/>
        <a:ext cx="1025514" cy="11787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63378E-1FDD-4C1A-8E8B-8BA14DD84635}">
      <dsp:nvSpPr>
        <dsp:cNvPr id="0" name=""/>
        <dsp:cNvSpPr/>
      </dsp:nvSpPr>
      <dsp:spPr>
        <a:xfrm>
          <a:off x="1015275" y="2148132"/>
          <a:ext cx="1902158" cy="22307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Testare metodi, tecnologie e pratiche per la transizione ecologica</a:t>
          </a:r>
        </a:p>
      </dsp:txBody>
      <dsp:txXfrm>
        <a:off x="1319621" y="2148132"/>
        <a:ext cx="1597813" cy="2230710"/>
      </dsp:txXfrm>
    </dsp:sp>
    <dsp:sp modelId="{410F2116-AA00-4F5D-8F97-F04D528A6FD8}">
      <dsp:nvSpPr>
        <dsp:cNvPr id="0" name=""/>
        <dsp:cNvSpPr/>
      </dsp:nvSpPr>
      <dsp:spPr>
        <a:xfrm>
          <a:off x="1015275" y="4378843"/>
          <a:ext cx="1902158" cy="145164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Sostenere l’utilizzo di fonti da energie rinnovabili</a:t>
          </a:r>
        </a:p>
      </dsp:txBody>
      <dsp:txXfrm>
        <a:off x="1319621" y="4378843"/>
        <a:ext cx="1597813" cy="1451641"/>
      </dsp:txXfrm>
    </dsp:sp>
    <dsp:sp modelId="{5BCDEB48-7240-4384-AD98-2D6343D39C8F}">
      <dsp:nvSpPr>
        <dsp:cNvPr id="0" name=""/>
        <dsp:cNvSpPr/>
      </dsp:nvSpPr>
      <dsp:spPr>
        <a:xfrm>
          <a:off x="791" y="1640890"/>
          <a:ext cx="1268105" cy="12681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Sviluppo di soluzioni innovative</a:t>
          </a:r>
        </a:p>
      </dsp:txBody>
      <dsp:txXfrm>
        <a:off x="186501" y="1826600"/>
        <a:ext cx="896685" cy="896685"/>
      </dsp:txXfrm>
    </dsp:sp>
    <dsp:sp modelId="{B00BAA10-E8DB-4DBE-A2A9-B8E0EF175972}">
      <dsp:nvSpPr>
        <dsp:cNvPr id="0" name=""/>
        <dsp:cNvSpPr/>
      </dsp:nvSpPr>
      <dsp:spPr>
        <a:xfrm>
          <a:off x="4185540" y="2148132"/>
          <a:ext cx="1902158" cy="22686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accompagnare la formazione di politiche EU sui temi climatici e di transizione</a:t>
          </a:r>
        </a:p>
      </dsp:txBody>
      <dsp:txXfrm>
        <a:off x="4489885" y="2148132"/>
        <a:ext cx="1597813" cy="2268671"/>
      </dsp:txXfrm>
    </dsp:sp>
    <dsp:sp modelId="{1540541E-4629-490E-A48A-C79545F6D7E0}">
      <dsp:nvSpPr>
        <dsp:cNvPr id="0" name=""/>
        <dsp:cNvSpPr/>
      </dsp:nvSpPr>
      <dsp:spPr>
        <a:xfrm>
          <a:off x="4185540" y="4416804"/>
          <a:ext cx="1902158" cy="15318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Aumentare le competenze del settore pubblico e la consapevolezza</a:t>
          </a:r>
        </a:p>
      </dsp:txBody>
      <dsp:txXfrm>
        <a:off x="4489885" y="4416804"/>
        <a:ext cx="1597813" cy="1531825"/>
      </dsp:txXfrm>
    </dsp:sp>
    <dsp:sp modelId="{6F8930BE-7FFC-42A3-9C88-018C8EE1D1F7}">
      <dsp:nvSpPr>
        <dsp:cNvPr id="0" name=""/>
        <dsp:cNvSpPr/>
      </dsp:nvSpPr>
      <dsp:spPr>
        <a:xfrm>
          <a:off x="3171055" y="1640890"/>
          <a:ext cx="1268105" cy="12681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Supporto alla creazione di nuove politiche EU</a:t>
          </a:r>
        </a:p>
      </dsp:txBody>
      <dsp:txXfrm>
        <a:off x="3356765" y="1826600"/>
        <a:ext cx="896685" cy="896685"/>
      </dsp:txXfrm>
    </dsp:sp>
    <dsp:sp modelId="{1F150AD0-08B5-4AEA-86A5-D75275558E46}">
      <dsp:nvSpPr>
        <dsp:cNvPr id="0" name=""/>
        <dsp:cNvSpPr/>
      </dsp:nvSpPr>
      <dsp:spPr>
        <a:xfrm>
          <a:off x="7355804" y="2148132"/>
          <a:ext cx="1902158" cy="12687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Replicare e diffondere i risultati</a:t>
          </a:r>
        </a:p>
      </dsp:txBody>
      <dsp:txXfrm>
        <a:off x="7660149" y="2148132"/>
        <a:ext cx="1597813" cy="1268739"/>
      </dsp:txXfrm>
    </dsp:sp>
    <dsp:sp modelId="{FA218756-8FBC-499A-BFEE-A0B271BB75B3}">
      <dsp:nvSpPr>
        <dsp:cNvPr id="0" name=""/>
        <dsp:cNvSpPr/>
      </dsp:nvSpPr>
      <dsp:spPr>
        <a:xfrm>
          <a:off x="7355804" y="3416872"/>
          <a:ext cx="1902158" cy="24119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Mobilitare investimenti privati e pubblici</a:t>
          </a:r>
        </a:p>
      </dsp:txBody>
      <dsp:txXfrm>
        <a:off x="7660149" y="3416872"/>
        <a:ext cx="1597813" cy="2411975"/>
      </dsp:txXfrm>
    </dsp:sp>
    <dsp:sp modelId="{2A867539-6506-4478-8CC2-4B9D6F5F91E2}">
      <dsp:nvSpPr>
        <dsp:cNvPr id="0" name=""/>
        <dsp:cNvSpPr/>
      </dsp:nvSpPr>
      <dsp:spPr>
        <a:xfrm>
          <a:off x="6092150" y="1640218"/>
          <a:ext cx="1547012" cy="13993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Sostenere l’impiego su larga scala di soluzioni eco-compatibili</a:t>
          </a:r>
        </a:p>
      </dsp:txBody>
      <dsp:txXfrm>
        <a:off x="6318705" y="1845149"/>
        <a:ext cx="1093902" cy="9894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DFE11-9D49-DC4C-9BE2-365A446BE8FC}" type="datetimeFigureOut">
              <a:rPr lang="it-IT" smtClean="0"/>
              <a:pPr/>
              <a:t>14/06/2021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97B07-0211-F64D-9E3F-B843EDB1088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3316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97B07-0211-F64D-9E3F-B843EDB1088D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9898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97B07-0211-F64D-9E3F-B843EDB1088D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19320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97B07-0211-F64D-9E3F-B843EDB1088D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85285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97B07-0211-F64D-9E3F-B843EDB1088D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1306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97B07-0211-F64D-9E3F-B843EDB1088D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06089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97B07-0211-F64D-9E3F-B843EDB1088D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5316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97B07-0211-F64D-9E3F-B843EDB1088D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8478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97B07-0211-F64D-9E3F-B843EDB1088D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5429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97B07-0211-F64D-9E3F-B843EDB1088D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5967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97B07-0211-F64D-9E3F-B843EDB1088D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8798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97B07-0211-F64D-9E3F-B843EDB1088D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9561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97B07-0211-F64D-9E3F-B843EDB1088D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1463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97B07-0211-F64D-9E3F-B843EDB1088D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2120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97B07-0211-F64D-9E3F-B843EDB1088D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842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2DD8-7F56-471B-9630-29138275444E}" type="datetimeFigureOut">
              <a:rPr lang="it-IT" smtClean="0"/>
              <a:pPr/>
              <a:t>14/06/2021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D2B77-9A98-473C-BD8A-01B7A449E9F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2DD8-7F56-471B-9630-29138275444E}" type="datetimeFigureOut">
              <a:rPr lang="it-IT" smtClean="0"/>
              <a:pPr/>
              <a:t>14/06/2021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D2B77-9A98-473C-BD8A-01B7A449E9F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2DD8-7F56-471B-9630-29138275444E}" type="datetimeFigureOut">
              <a:rPr lang="it-IT" smtClean="0"/>
              <a:pPr/>
              <a:t>14/06/2021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D2B77-9A98-473C-BD8A-01B7A449E9F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2DD8-7F56-471B-9630-29138275444E}" type="datetimeFigureOut">
              <a:rPr lang="it-IT" smtClean="0"/>
              <a:pPr/>
              <a:t>14/06/2021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D2B77-9A98-473C-BD8A-01B7A449E9F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2DD8-7F56-471B-9630-29138275444E}" type="datetimeFigureOut">
              <a:rPr lang="it-IT" smtClean="0"/>
              <a:pPr/>
              <a:t>14/06/2021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D2B77-9A98-473C-BD8A-01B7A449E9F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2DD8-7F56-471B-9630-29138275444E}" type="datetimeFigureOut">
              <a:rPr lang="it-IT" smtClean="0"/>
              <a:pPr/>
              <a:t>14/06/2021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D2B77-9A98-473C-BD8A-01B7A449E9F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2DD8-7F56-471B-9630-29138275444E}" type="datetimeFigureOut">
              <a:rPr lang="it-IT" smtClean="0"/>
              <a:pPr/>
              <a:t>14/06/2021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D2B77-9A98-473C-BD8A-01B7A449E9F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2DD8-7F56-471B-9630-29138275444E}" type="datetimeFigureOut">
              <a:rPr lang="it-IT" smtClean="0"/>
              <a:pPr/>
              <a:t>14/06/2021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D2B77-9A98-473C-BD8A-01B7A449E9F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2DD8-7F56-471B-9630-29138275444E}" type="datetimeFigureOut">
              <a:rPr lang="it-IT" smtClean="0"/>
              <a:pPr/>
              <a:t>14/06/2021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D2B77-9A98-473C-BD8A-01B7A449E9F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2DD8-7F56-471B-9630-29138275444E}" type="datetimeFigureOut">
              <a:rPr lang="it-IT" smtClean="0"/>
              <a:pPr/>
              <a:t>14/06/2021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D2B77-9A98-473C-BD8A-01B7A449E9F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2DD8-7F56-471B-9630-29138275444E}" type="datetimeFigureOut">
              <a:rPr lang="it-IT" smtClean="0"/>
              <a:pPr/>
              <a:t>14/06/2021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D2B77-9A98-473C-BD8A-01B7A449E9F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12DD8-7F56-471B-9630-29138275444E}" type="datetimeFigureOut">
              <a:rPr lang="it-IT" smtClean="0"/>
              <a:pPr/>
              <a:t>14/06/2021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D2B77-9A98-473C-BD8A-01B7A449E9F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1827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://ec.europa.eu/environment/life" TargetMode="Externa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.emf"/><Relationship Id="rId7" Type="http://schemas.openxmlformats.org/officeDocument/2006/relationships/hyperlink" Target="http://ec.europa.eu/environment/lif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.emf"/><Relationship Id="rId7" Type="http://schemas.openxmlformats.org/officeDocument/2006/relationships/hyperlink" Target="http://ec.europa.eu/environment/lif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7.emf"/><Relationship Id="rId4" Type="http://schemas.openxmlformats.org/officeDocument/2006/relationships/image" Target="../media/image6.emf"/><Relationship Id="rId9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.emf"/><Relationship Id="rId7" Type="http://schemas.openxmlformats.org/officeDocument/2006/relationships/hyperlink" Target="http://ec.europa.eu/environment/lif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7.emf"/><Relationship Id="rId4" Type="http://schemas.openxmlformats.org/officeDocument/2006/relationships/image" Target="../media/image6.emf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.emf"/><Relationship Id="rId7" Type="http://schemas.openxmlformats.org/officeDocument/2006/relationships/hyperlink" Target="http://ec.europa.eu/environment/lif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7.emf"/><Relationship Id="rId4" Type="http://schemas.openxmlformats.org/officeDocument/2006/relationships/image" Target="../media/image6.emf"/><Relationship Id="rId9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interreg-maritime.eu/web/rumble" TargetMode="External"/><Relationship Id="rId3" Type="http://schemas.openxmlformats.org/officeDocument/2006/relationships/image" Target="../media/image2.emf"/><Relationship Id="rId7" Type="http://schemas.openxmlformats.org/officeDocument/2006/relationships/hyperlink" Target="http://www.anchorlife.eu/" TargetMode="External"/><Relationship Id="rId12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11" Type="http://schemas.openxmlformats.org/officeDocument/2006/relationships/image" Target="../media/image7.emf"/><Relationship Id="rId5" Type="http://schemas.openxmlformats.org/officeDocument/2006/relationships/image" Target="../media/image3.jpeg"/><Relationship Id="rId10" Type="http://schemas.openxmlformats.org/officeDocument/2006/relationships/image" Target="../media/image15.emf"/><Relationship Id="rId4" Type="http://schemas.openxmlformats.org/officeDocument/2006/relationships/hyperlink" Target="http://ec.europa.eu/environment/life" TargetMode="External"/><Relationship Id="rId9" Type="http://schemas.openxmlformats.org/officeDocument/2006/relationships/hyperlink" Target="mailto:giuseppe.marsico@isprambiente.it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3.jpeg"/><Relationship Id="rId4" Type="http://schemas.openxmlformats.org/officeDocument/2006/relationships/hyperlink" Target="http://ec.europa.eu/environment/life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microsoft.com/office/2007/relationships/diagramDrawing" Target="../diagrams/drawing1.xml"/><Relationship Id="rId3" Type="http://schemas.openxmlformats.org/officeDocument/2006/relationships/image" Target="../media/image2.emf"/><Relationship Id="rId7" Type="http://schemas.openxmlformats.org/officeDocument/2006/relationships/hyperlink" Target="http://ec.europa.eu/environment/life" TargetMode="External"/><Relationship Id="rId12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7.emf"/><Relationship Id="rId10" Type="http://schemas.openxmlformats.org/officeDocument/2006/relationships/diagramLayout" Target="../diagrams/layout1.xml"/><Relationship Id="rId4" Type="http://schemas.openxmlformats.org/officeDocument/2006/relationships/image" Target="../media/image6.emf"/><Relationship Id="rId9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microsoft.com/office/2007/relationships/diagramDrawing" Target="../diagrams/drawing2.xml"/><Relationship Id="rId3" Type="http://schemas.openxmlformats.org/officeDocument/2006/relationships/image" Target="../media/image2.emf"/><Relationship Id="rId7" Type="http://schemas.openxmlformats.org/officeDocument/2006/relationships/hyperlink" Target="http://ec.europa.eu/environment/life" TargetMode="Externa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diagramQuickStyle" Target="../diagrams/quickStyle2.xml"/><Relationship Id="rId5" Type="http://schemas.openxmlformats.org/officeDocument/2006/relationships/image" Target="../media/image7.emf"/><Relationship Id="rId10" Type="http://schemas.openxmlformats.org/officeDocument/2006/relationships/diagramLayout" Target="../diagrams/layout2.xml"/><Relationship Id="rId4" Type="http://schemas.openxmlformats.org/officeDocument/2006/relationships/image" Target="../media/image6.emf"/><Relationship Id="rId9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.emf"/><Relationship Id="rId7" Type="http://schemas.openxmlformats.org/officeDocument/2006/relationships/hyperlink" Target="http://ec.europa.eu/environment/lif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7.emf"/><Relationship Id="rId10" Type="http://schemas.openxmlformats.org/officeDocument/2006/relationships/image" Target="../media/image9.png"/><Relationship Id="rId4" Type="http://schemas.openxmlformats.org/officeDocument/2006/relationships/image" Target="../media/image6.emf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.emf"/><Relationship Id="rId7" Type="http://schemas.openxmlformats.org/officeDocument/2006/relationships/hyperlink" Target="http://ec.europa.eu/environment/lif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7.emf"/><Relationship Id="rId4" Type="http://schemas.openxmlformats.org/officeDocument/2006/relationships/image" Target="../media/image6.emf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.emf"/><Relationship Id="rId7" Type="http://schemas.openxmlformats.org/officeDocument/2006/relationships/hyperlink" Target="http://ec.europa.eu/environment/lif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7.emf"/><Relationship Id="rId4" Type="http://schemas.openxmlformats.org/officeDocument/2006/relationships/image" Target="../media/image6.emf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microsoft.com/office/2007/relationships/diagramDrawing" Target="../diagrams/drawing3.xml"/><Relationship Id="rId3" Type="http://schemas.openxmlformats.org/officeDocument/2006/relationships/image" Target="../media/image2.emf"/><Relationship Id="rId7" Type="http://schemas.openxmlformats.org/officeDocument/2006/relationships/hyperlink" Target="http://ec.europa.eu/environment/life" TargetMode="Externa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diagramQuickStyle" Target="../diagrams/quickStyle3.xml"/><Relationship Id="rId5" Type="http://schemas.openxmlformats.org/officeDocument/2006/relationships/image" Target="../media/image7.emf"/><Relationship Id="rId10" Type="http://schemas.openxmlformats.org/officeDocument/2006/relationships/diagramLayout" Target="../diagrams/layout3.xml"/><Relationship Id="rId4" Type="http://schemas.openxmlformats.org/officeDocument/2006/relationships/image" Target="../media/image6.emf"/><Relationship Id="rId9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.emf"/><Relationship Id="rId7" Type="http://schemas.openxmlformats.org/officeDocument/2006/relationships/hyperlink" Target="http://ec.europa.eu/environment/lif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049BD6A-3DCF-4123-A80C-4C28CFE195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2565" t="27897" r="12699"/>
          <a:stretch/>
        </p:blipFill>
        <p:spPr>
          <a:xfrm>
            <a:off x="0" y="1904433"/>
            <a:ext cx="9144000" cy="4962359"/>
          </a:xfrm>
          <a:prstGeom prst="rect">
            <a:avLst/>
          </a:prstGeom>
        </p:spPr>
      </p:pic>
      <p:sp>
        <p:nvSpPr>
          <p:cNvPr id="9" name="Text Box 9">
            <a:extLst>
              <a:ext uri="{FF2B5EF4-FFF2-40B4-BE49-F238E27FC236}">
                <a16:creationId xmlns:a16="http://schemas.microsoft.com/office/drawing/2014/main" id="{D32A2078-D974-4CD0-8F42-5754DC476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236" y="1720815"/>
            <a:ext cx="7785527" cy="1660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eaLnBrk="0" hangingPunct="0">
              <a:defRPr sz="2000">
                <a:solidFill>
                  <a:srgbClr val="32418F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32418F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32418F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32418F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32418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32418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32418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32418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32418F"/>
                </a:solidFill>
                <a:latin typeface="Arial" charset="0"/>
              </a:defRPr>
            </a:lvl9pPr>
          </a:lstStyle>
          <a:p>
            <a:pPr defTabSz="914400" eaLnBrk="1" hangingPunct="1">
              <a:lnSpc>
                <a:spcPct val="130000"/>
              </a:lnSpc>
            </a:pPr>
            <a:r>
              <a:rPr lang="it-IT" b="1" dirty="0">
                <a:solidFill>
                  <a:srgbClr val="BAE0E4"/>
                </a:solidFill>
                <a:latin typeface="Calibri"/>
              </a:rPr>
              <a:t>LIFE ANCHOR: Advanced Noise Control strategies in </a:t>
            </a:r>
            <a:r>
              <a:rPr lang="it-IT" b="1" dirty="0" err="1">
                <a:solidFill>
                  <a:srgbClr val="BAE0E4"/>
                </a:solidFill>
                <a:latin typeface="Calibri"/>
              </a:rPr>
              <a:t>HarbOuR</a:t>
            </a:r>
            <a:endParaRPr lang="it-IT" b="1" dirty="0">
              <a:solidFill>
                <a:srgbClr val="BAE0E4"/>
              </a:solidFill>
              <a:latin typeface="Calibri"/>
            </a:endParaRPr>
          </a:p>
          <a:p>
            <a:pPr defTabSz="914400" eaLnBrk="1" hangingPunct="1">
              <a:lnSpc>
                <a:spcPct val="130000"/>
              </a:lnSpc>
            </a:pPr>
            <a:r>
              <a:rPr lang="fr-FR" b="1" dirty="0" err="1">
                <a:solidFill>
                  <a:srgbClr val="BAE0E4"/>
                </a:solidFill>
                <a:latin typeface="Calibri"/>
              </a:rPr>
              <a:t>Progetto</a:t>
            </a:r>
            <a:r>
              <a:rPr lang="fr-FR" b="1" dirty="0">
                <a:solidFill>
                  <a:srgbClr val="BAE0E4"/>
                </a:solidFill>
                <a:latin typeface="Calibri"/>
              </a:rPr>
              <a:t> RUMBLE: Réduction du bruit dans les grandes villes portuaires dans le programme maritime transfrontalier</a:t>
            </a:r>
          </a:p>
          <a:p>
            <a:pPr defTabSz="914400" eaLnBrk="1" hangingPunct="1">
              <a:lnSpc>
                <a:spcPct val="130000"/>
              </a:lnSpc>
            </a:pPr>
            <a:endParaRPr lang="it-IT" b="1" dirty="0">
              <a:solidFill>
                <a:srgbClr val="BAE0E4"/>
              </a:solidFill>
              <a:latin typeface="Calibri"/>
            </a:endParaRP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755D4196-F89C-4A3F-B62A-E726E1630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4667" y="3249962"/>
            <a:ext cx="6189133" cy="2225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bIns="0">
            <a:spAutoFit/>
          </a:bodyPr>
          <a:lstStyle>
            <a:lvl1pPr eaLnBrk="0" hangingPunct="0">
              <a:defRPr sz="2000">
                <a:solidFill>
                  <a:srgbClr val="32418F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32418F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32418F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32418F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32418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32418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32418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32418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32418F"/>
                </a:solidFill>
                <a:latin typeface="Arial" charset="0"/>
              </a:defRPr>
            </a:lvl9pPr>
          </a:lstStyle>
          <a:p>
            <a:pPr defTabSz="914400" eaLnBrk="1" hangingPunct="1">
              <a:lnSpc>
                <a:spcPct val="130000"/>
              </a:lnSpc>
            </a:pPr>
            <a:r>
              <a:rPr lang="it-IT" sz="2400" dirty="0">
                <a:solidFill>
                  <a:srgbClr val="31586E"/>
                </a:solidFill>
                <a:latin typeface="+mn-lt"/>
              </a:rPr>
              <a:t>Programmazione LIFE ed Interreg: azioni a sostegno della transizione ecologica dei porti </a:t>
            </a:r>
            <a:endParaRPr lang="es-ES" sz="2400" dirty="0">
              <a:solidFill>
                <a:srgbClr val="31586E"/>
              </a:solidFill>
              <a:latin typeface="+mn-lt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el-GR" sz="1100" b="1" dirty="0">
                <a:solidFill>
                  <a:srgbClr val="31586E"/>
                </a:solidFill>
                <a:latin typeface="Calibri" panose="020F0502020204030204" pitchFamily="34" charset="0"/>
              </a:rPr>
              <a:t>Riccardo Gabriele Di Meglio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l-GR" sz="1600" b="1" dirty="0" err="1">
                <a:solidFill>
                  <a:srgbClr val="31586E"/>
                </a:solidFill>
                <a:latin typeface="Calibri" panose="020F0502020204030204" pitchFamily="34" charset="0"/>
              </a:rPr>
              <a:t>Autorità</a:t>
            </a:r>
            <a:r>
              <a:rPr lang="en-US" altLang="el-GR" sz="1600" b="1" dirty="0">
                <a:solidFill>
                  <a:srgbClr val="31586E"/>
                </a:solidFill>
                <a:latin typeface="Calibri" panose="020F0502020204030204" pitchFamily="34" charset="0"/>
              </a:rPr>
              <a:t> di Sistema </a:t>
            </a:r>
            <a:r>
              <a:rPr lang="en-US" altLang="el-GR" sz="1600" b="1" dirty="0" err="1">
                <a:solidFill>
                  <a:srgbClr val="31586E"/>
                </a:solidFill>
                <a:latin typeface="Calibri" panose="020F0502020204030204" pitchFamily="34" charset="0"/>
              </a:rPr>
              <a:t>portuale</a:t>
            </a:r>
            <a:r>
              <a:rPr lang="en-US" altLang="el-GR" sz="1600" b="1" dirty="0">
                <a:solidFill>
                  <a:srgbClr val="31586E"/>
                </a:solidFill>
                <a:latin typeface="Calibri" panose="020F0502020204030204" pitchFamily="34" charset="0"/>
              </a:rPr>
              <a:t> del Mar </a:t>
            </a:r>
            <a:r>
              <a:rPr lang="en-US" altLang="el-GR" sz="1600" b="1" dirty="0" err="1">
                <a:solidFill>
                  <a:srgbClr val="31586E"/>
                </a:solidFill>
                <a:latin typeface="Calibri" panose="020F0502020204030204" pitchFamily="34" charset="0"/>
              </a:rPr>
              <a:t>Tirreno</a:t>
            </a:r>
            <a:r>
              <a:rPr lang="en-US" altLang="el-GR" sz="1600" b="1" dirty="0">
                <a:solidFill>
                  <a:srgbClr val="31586E"/>
                </a:solidFill>
                <a:latin typeface="Calibri" panose="020F0502020204030204" pitchFamily="34" charset="0"/>
              </a:rPr>
              <a:t> </a:t>
            </a:r>
            <a:r>
              <a:rPr lang="en-US" altLang="el-GR" sz="1600" b="1" dirty="0" err="1">
                <a:solidFill>
                  <a:srgbClr val="31586E"/>
                </a:solidFill>
                <a:latin typeface="Calibri" panose="020F0502020204030204" pitchFamily="34" charset="0"/>
              </a:rPr>
              <a:t>settentrionale</a:t>
            </a:r>
            <a:endParaRPr lang="en-US" altLang="el-GR" sz="1600" b="1" dirty="0">
              <a:solidFill>
                <a:srgbClr val="31586E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el-GR" sz="1600" b="1" dirty="0">
                <a:solidFill>
                  <a:srgbClr val="31586E"/>
                </a:solidFill>
                <a:latin typeface="Calibri" panose="020F0502020204030204" pitchFamily="34" charset="0"/>
              </a:rPr>
              <a:t>15/6/2021</a:t>
            </a:r>
          </a:p>
          <a:p>
            <a:pPr defTabSz="914400" eaLnBrk="1" hangingPunct="1">
              <a:lnSpc>
                <a:spcPct val="130000"/>
              </a:lnSpc>
            </a:pPr>
            <a:endParaRPr lang="en-US" sz="2200" dirty="0">
              <a:solidFill>
                <a:srgbClr val="31586E"/>
              </a:solidFill>
              <a:latin typeface="Calibri"/>
            </a:endParaRP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DDFCAC79-9EE7-4BA3-8C0F-AD669BE37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307" y="69010"/>
            <a:ext cx="1600337" cy="91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magine 18" descr="EU Life+ logo">
            <a:hlinkClick r:id="rId5" tgtFrame="&quot;_blank&quot;"/>
            <a:extLst>
              <a:ext uri="{FF2B5EF4-FFF2-40B4-BE49-F238E27FC236}">
                <a16:creationId xmlns:a16="http://schemas.microsoft.com/office/drawing/2014/main" id="{26CC7A6B-B5F0-4032-AB11-ACD2CF8B47C1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98464" y="1"/>
            <a:ext cx="1097280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8BD7F79-2AB7-457A-92E2-36835DE327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" y="432"/>
            <a:ext cx="4773168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913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1">
            <a:extLst>
              <a:ext uri="{FF2B5EF4-FFF2-40B4-BE49-F238E27FC236}">
                <a16:creationId xmlns:a16="http://schemas.microsoft.com/office/drawing/2014/main" id="{DDFCAC79-9EE7-4BA3-8C0F-AD669BE37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808" y="-11981"/>
            <a:ext cx="1536192" cy="877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6211790"/>
            <a:ext cx="4572001" cy="452597"/>
          </a:xfrm>
          <a:prstGeom prst="rect">
            <a:avLst/>
          </a:prstGeom>
        </p:spPr>
      </p:pic>
      <p:sp>
        <p:nvSpPr>
          <p:cNvPr id="12" name="CasellaDiTesto 3">
            <a:extLst>
              <a:ext uri="{FF2B5EF4-FFF2-40B4-BE49-F238E27FC236}">
                <a16:creationId xmlns:a16="http://schemas.microsoft.com/office/drawing/2014/main" id="{7D99AF86-A38A-4B3F-989E-D80AB0AAE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695" y="2852680"/>
            <a:ext cx="7592838" cy="38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defTabSz="981075" eaLnBrk="0" hangingPunct="0"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1pPr>
            <a:lvl2pPr marL="742950" indent="-285750" defTabSz="981075" eaLnBrk="0" hangingPunct="0"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2pPr>
            <a:lvl3pPr marL="1143000" indent="-228600" defTabSz="981075" eaLnBrk="0" hangingPunct="0"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3pPr>
            <a:lvl4pPr marL="1600200" indent="-228600" defTabSz="981075" eaLnBrk="0" hangingPunct="0"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4pPr>
            <a:lvl5pPr marL="2057400" indent="-228600" defTabSz="981075" eaLnBrk="0" hangingPunct="0"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5pPr>
            <a:lvl6pPr marL="2514600" indent="-228600" defTabSz="981075" eaLnBrk="0" fontAlgn="base" hangingPunct="0">
              <a:spcBef>
                <a:spcPct val="0"/>
              </a:spcBef>
              <a:spcAft>
                <a:spcPct val="0"/>
              </a:spcAft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6pPr>
            <a:lvl7pPr marL="2971800" indent="-228600" defTabSz="981075" eaLnBrk="0" fontAlgn="base" hangingPunct="0">
              <a:spcBef>
                <a:spcPct val="0"/>
              </a:spcBef>
              <a:spcAft>
                <a:spcPct val="0"/>
              </a:spcAft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7pPr>
            <a:lvl8pPr marL="3429000" indent="-228600" defTabSz="981075" eaLnBrk="0" fontAlgn="base" hangingPunct="0">
              <a:spcBef>
                <a:spcPct val="0"/>
              </a:spcBef>
              <a:spcAft>
                <a:spcPct val="0"/>
              </a:spcAft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8pPr>
            <a:lvl9pPr marL="3886200" indent="-228600" defTabSz="981075" eaLnBrk="0" fontAlgn="base" hangingPunct="0">
              <a:spcBef>
                <a:spcPct val="0"/>
              </a:spcBef>
              <a:spcAft>
                <a:spcPct val="0"/>
              </a:spcAft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endParaRPr lang="en-US" altLang="el-GR" sz="1600" dirty="0">
              <a:solidFill>
                <a:srgbClr val="31586E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139039" y="1637765"/>
            <a:ext cx="78274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t-IT" sz="2000" b="1" dirty="0">
                <a:solidFill>
                  <a:srgbClr val="BAE0E4"/>
                </a:solidFill>
                <a:latin typeface="Calibri" charset="0"/>
                <a:ea typeface="Calibri" charset="0"/>
                <a:cs typeface="Calibri" charset="0"/>
              </a:rPr>
              <a:t>3. Gli strumenti per arrivarci: la programmazione LIFE e Interreg 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2D97939C-9B13-4D6D-99F3-03C42DE4C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9947" y="6230790"/>
            <a:ext cx="4571999" cy="51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eaLnBrk="0" hangingPunct="0">
              <a:defRPr sz="2000">
                <a:solidFill>
                  <a:srgbClr val="32418F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32418F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32418F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32418F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32418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32418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32418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32418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32418F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el-G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ANCHOR LIFE RUMBLE- </a:t>
            </a:r>
            <a:r>
              <a:rPr lang="en-US" altLang="el-GR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seminario</a:t>
            </a:r>
            <a:r>
              <a:rPr lang="en-US" altLang="el-G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con </a:t>
            </a:r>
            <a:r>
              <a:rPr lang="en-US" altLang="el-GR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gli</a:t>
            </a:r>
            <a:r>
              <a:rPr lang="en-US" altLang="el-G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Stakeholder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l-G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15/06/2021</a:t>
            </a:r>
            <a:endParaRPr lang="it-IT" altLang="el-GR" sz="11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5" cstate="print"/>
          <a:srcRect l="78967" t="-766"/>
          <a:stretch/>
        </p:blipFill>
        <p:spPr>
          <a:xfrm>
            <a:off x="0" y="1665945"/>
            <a:ext cx="922870" cy="43099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8A55A09A-8ED4-4AB3-A7ED-78A8DA9C4D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" y="432"/>
            <a:ext cx="4773168" cy="1097280"/>
          </a:xfrm>
          <a:prstGeom prst="rect">
            <a:avLst/>
          </a:prstGeom>
        </p:spPr>
      </p:pic>
      <p:pic>
        <p:nvPicPr>
          <p:cNvPr id="13" name="Immagine 12" descr="EU Life+ logo">
            <a:hlinkClick r:id="rId7" tgtFrame="&quot;_blank&quot;"/>
            <a:extLst>
              <a:ext uri="{FF2B5EF4-FFF2-40B4-BE49-F238E27FC236}">
                <a16:creationId xmlns:a16="http://schemas.microsoft.com/office/drawing/2014/main" id="{5A4F75EE-9E34-4734-88A0-143B6C4166B6}"/>
              </a:ext>
            </a:extLst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98464" y="1"/>
            <a:ext cx="1097280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A3F857E-67EE-44E4-8FDD-A05B77348AF0}"/>
              </a:ext>
            </a:extLst>
          </p:cNvPr>
          <p:cNvSpPr txBox="1"/>
          <p:nvPr/>
        </p:nvSpPr>
        <p:spPr>
          <a:xfrm>
            <a:off x="11519343" y="28101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46F1798-55E8-47D6-A4EE-E43E9F908525}"/>
              </a:ext>
            </a:extLst>
          </p:cNvPr>
          <p:cNvSpPr txBox="1"/>
          <p:nvPr/>
        </p:nvSpPr>
        <p:spPr>
          <a:xfrm>
            <a:off x="164592" y="2249424"/>
            <a:ext cx="85222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/>
              <a:t>La programmazione FESR sarà incentrata:</a:t>
            </a:r>
          </a:p>
          <a:p>
            <a:pPr algn="just"/>
            <a:endParaRPr lang="it-IT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Per il 30% sugli obiettivi di sostenibilità ambientale;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Ad apportare un co-finanziamento incrementato per azioni su progetti destinati a aree periferiche, insulari e più remote;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Ad investimenti per la sostenibilità: Le regioni più sviluppate (vi rientra la Toscana) hanno l’obbligo di prevedere una percentuale minima per questi interventi</a:t>
            </a:r>
          </a:p>
        </p:txBody>
      </p:sp>
    </p:spTree>
    <p:extLst>
      <p:ext uri="{BB962C8B-B14F-4D97-AF65-F5344CB8AC3E}">
        <p14:creationId xmlns:p14="http://schemas.microsoft.com/office/powerpoint/2010/main" val="2093790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1">
            <a:extLst>
              <a:ext uri="{FF2B5EF4-FFF2-40B4-BE49-F238E27FC236}">
                <a16:creationId xmlns:a16="http://schemas.microsoft.com/office/drawing/2014/main" id="{DDFCAC79-9EE7-4BA3-8C0F-AD669BE37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808" y="-11981"/>
            <a:ext cx="1536192" cy="877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6211790"/>
            <a:ext cx="4572001" cy="452597"/>
          </a:xfrm>
          <a:prstGeom prst="rect">
            <a:avLst/>
          </a:prstGeom>
        </p:spPr>
      </p:pic>
      <p:sp>
        <p:nvSpPr>
          <p:cNvPr id="12" name="CasellaDiTesto 3">
            <a:extLst>
              <a:ext uri="{FF2B5EF4-FFF2-40B4-BE49-F238E27FC236}">
                <a16:creationId xmlns:a16="http://schemas.microsoft.com/office/drawing/2014/main" id="{7D99AF86-A38A-4B3F-989E-D80AB0AAE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695" y="2852680"/>
            <a:ext cx="7592838" cy="38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defTabSz="981075" eaLnBrk="0" hangingPunct="0"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1pPr>
            <a:lvl2pPr marL="742950" indent="-285750" defTabSz="981075" eaLnBrk="0" hangingPunct="0"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2pPr>
            <a:lvl3pPr marL="1143000" indent="-228600" defTabSz="981075" eaLnBrk="0" hangingPunct="0"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3pPr>
            <a:lvl4pPr marL="1600200" indent="-228600" defTabSz="981075" eaLnBrk="0" hangingPunct="0"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4pPr>
            <a:lvl5pPr marL="2057400" indent="-228600" defTabSz="981075" eaLnBrk="0" hangingPunct="0"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5pPr>
            <a:lvl6pPr marL="2514600" indent="-228600" defTabSz="981075" eaLnBrk="0" fontAlgn="base" hangingPunct="0">
              <a:spcBef>
                <a:spcPct val="0"/>
              </a:spcBef>
              <a:spcAft>
                <a:spcPct val="0"/>
              </a:spcAft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6pPr>
            <a:lvl7pPr marL="2971800" indent="-228600" defTabSz="981075" eaLnBrk="0" fontAlgn="base" hangingPunct="0">
              <a:spcBef>
                <a:spcPct val="0"/>
              </a:spcBef>
              <a:spcAft>
                <a:spcPct val="0"/>
              </a:spcAft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7pPr>
            <a:lvl8pPr marL="3429000" indent="-228600" defTabSz="981075" eaLnBrk="0" fontAlgn="base" hangingPunct="0">
              <a:spcBef>
                <a:spcPct val="0"/>
              </a:spcBef>
              <a:spcAft>
                <a:spcPct val="0"/>
              </a:spcAft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8pPr>
            <a:lvl9pPr marL="3886200" indent="-228600" defTabSz="981075" eaLnBrk="0" fontAlgn="base" hangingPunct="0">
              <a:spcBef>
                <a:spcPct val="0"/>
              </a:spcBef>
              <a:spcAft>
                <a:spcPct val="0"/>
              </a:spcAft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endParaRPr lang="en-US" altLang="el-GR" sz="1600" dirty="0">
              <a:solidFill>
                <a:srgbClr val="31586E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139039" y="1637765"/>
            <a:ext cx="78274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t-IT" sz="2000" b="1" dirty="0">
                <a:solidFill>
                  <a:srgbClr val="BAE0E4"/>
                </a:solidFill>
                <a:latin typeface="Calibri" charset="0"/>
                <a:ea typeface="Calibri" charset="0"/>
                <a:cs typeface="Calibri" charset="0"/>
              </a:rPr>
              <a:t>3. Gli strumenti per arrivarci: la programmazione LIFE e Interreg 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2D97939C-9B13-4D6D-99F3-03C42DE4C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9947" y="6230790"/>
            <a:ext cx="4571999" cy="51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eaLnBrk="0" hangingPunct="0">
              <a:defRPr sz="2000">
                <a:solidFill>
                  <a:srgbClr val="32418F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32418F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32418F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32418F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32418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32418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32418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32418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32418F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el-G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ANCHOR LIFE RUMBLE- </a:t>
            </a:r>
            <a:r>
              <a:rPr lang="en-US" altLang="el-GR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seminario</a:t>
            </a:r>
            <a:r>
              <a:rPr lang="en-US" altLang="el-G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con </a:t>
            </a:r>
            <a:r>
              <a:rPr lang="en-US" altLang="el-GR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gli</a:t>
            </a:r>
            <a:r>
              <a:rPr lang="en-US" altLang="el-G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Stakeholder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l-G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15/06/2021</a:t>
            </a:r>
            <a:endParaRPr lang="it-IT" altLang="el-GR" sz="11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5" cstate="print"/>
          <a:srcRect l="78967" t="-766"/>
          <a:stretch/>
        </p:blipFill>
        <p:spPr>
          <a:xfrm>
            <a:off x="0" y="1665945"/>
            <a:ext cx="922870" cy="43099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8A55A09A-8ED4-4AB3-A7ED-78A8DA9C4D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" y="432"/>
            <a:ext cx="4773168" cy="1097280"/>
          </a:xfrm>
          <a:prstGeom prst="rect">
            <a:avLst/>
          </a:prstGeom>
        </p:spPr>
      </p:pic>
      <p:pic>
        <p:nvPicPr>
          <p:cNvPr id="13" name="Immagine 12" descr="EU Life+ logo">
            <a:hlinkClick r:id="rId7" tgtFrame="&quot;_blank&quot;"/>
            <a:extLst>
              <a:ext uri="{FF2B5EF4-FFF2-40B4-BE49-F238E27FC236}">
                <a16:creationId xmlns:a16="http://schemas.microsoft.com/office/drawing/2014/main" id="{5A4F75EE-9E34-4734-88A0-143B6C4166B6}"/>
              </a:ext>
            </a:extLst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98464" y="1"/>
            <a:ext cx="1097280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A3F857E-67EE-44E4-8FDD-A05B77348AF0}"/>
              </a:ext>
            </a:extLst>
          </p:cNvPr>
          <p:cNvSpPr txBox="1"/>
          <p:nvPr/>
        </p:nvSpPr>
        <p:spPr>
          <a:xfrm>
            <a:off x="11519343" y="28101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2052" name="Picture 4" descr="Programma Interreg Italia-Francia Marittimo 2014-2020 - Cooperazione  territoriale europea - Regione Toscana">
            <a:extLst>
              <a:ext uri="{FF2B5EF4-FFF2-40B4-BE49-F238E27FC236}">
                <a16:creationId xmlns:a16="http://schemas.microsoft.com/office/drawing/2014/main" id="{E7BCC2D7-1304-4E45-BDD9-A9921B193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02" y="2450902"/>
            <a:ext cx="3301419" cy="370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85DB403-1AC3-40C0-BB31-E36577029FF0}"/>
              </a:ext>
            </a:extLst>
          </p:cNvPr>
          <p:cNvSpPr txBox="1"/>
          <p:nvPr/>
        </p:nvSpPr>
        <p:spPr>
          <a:xfrm>
            <a:off x="3968496" y="2377440"/>
            <a:ext cx="468172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/>
              <a:t>Il 31,4% dei nuovi fondi 2021-2027 saranno destinati alla programmazione marittima.</a:t>
            </a:r>
          </a:p>
          <a:p>
            <a:pPr algn="just"/>
            <a:r>
              <a:rPr lang="it-IT" sz="2000" dirty="0"/>
              <a:t>I porti rimangono all’incrocio fra sostenibilità ed infrastrutture, con le esigenze di accessibilità dei territori periferici più svantaggiati.</a:t>
            </a:r>
          </a:p>
          <a:p>
            <a:pPr algn="just"/>
            <a:r>
              <a:rPr lang="it-IT" sz="2000" dirty="0"/>
              <a:t>L’accessibilità viene declinata in chiave di reti: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Di trasporto,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Di telecomunicazione,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Di energia</a:t>
            </a:r>
          </a:p>
        </p:txBody>
      </p:sp>
    </p:spTree>
    <p:extLst>
      <p:ext uri="{BB962C8B-B14F-4D97-AF65-F5344CB8AC3E}">
        <p14:creationId xmlns:p14="http://schemas.microsoft.com/office/powerpoint/2010/main" val="3736529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1">
            <a:extLst>
              <a:ext uri="{FF2B5EF4-FFF2-40B4-BE49-F238E27FC236}">
                <a16:creationId xmlns:a16="http://schemas.microsoft.com/office/drawing/2014/main" id="{DDFCAC79-9EE7-4BA3-8C0F-AD669BE37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808" y="-11981"/>
            <a:ext cx="1536192" cy="877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6211790"/>
            <a:ext cx="4572001" cy="452597"/>
          </a:xfrm>
          <a:prstGeom prst="rect">
            <a:avLst/>
          </a:prstGeom>
        </p:spPr>
      </p:pic>
      <p:sp>
        <p:nvSpPr>
          <p:cNvPr id="12" name="CasellaDiTesto 3">
            <a:extLst>
              <a:ext uri="{FF2B5EF4-FFF2-40B4-BE49-F238E27FC236}">
                <a16:creationId xmlns:a16="http://schemas.microsoft.com/office/drawing/2014/main" id="{7D99AF86-A38A-4B3F-989E-D80AB0AAE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695" y="2852680"/>
            <a:ext cx="7592838" cy="38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defTabSz="981075" eaLnBrk="0" hangingPunct="0"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1pPr>
            <a:lvl2pPr marL="742950" indent="-285750" defTabSz="981075" eaLnBrk="0" hangingPunct="0"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2pPr>
            <a:lvl3pPr marL="1143000" indent="-228600" defTabSz="981075" eaLnBrk="0" hangingPunct="0"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3pPr>
            <a:lvl4pPr marL="1600200" indent="-228600" defTabSz="981075" eaLnBrk="0" hangingPunct="0"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4pPr>
            <a:lvl5pPr marL="2057400" indent="-228600" defTabSz="981075" eaLnBrk="0" hangingPunct="0"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5pPr>
            <a:lvl6pPr marL="2514600" indent="-228600" defTabSz="981075" eaLnBrk="0" fontAlgn="base" hangingPunct="0">
              <a:spcBef>
                <a:spcPct val="0"/>
              </a:spcBef>
              <a:spcAft>
                <a:spcPct val="0"/>
              </a:spcAft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6pPr>
            <a:lvl7pPr marL="2971800" indent="-228600" defTabSz="981075" eaLnBrk="0" fontAlgn="base" hangingPunct="0">
              <a:spcBef>
                <a:spcPct val="0"/>
              </a:spcBef>
              <a:spcAft>
                <a:spcPct val="0"/>
              </a:spcAft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7pPr>
            <a:lvl8pPr marL="3429000" indent="-228600" defTabSz="981075" eaLnBrk="0" fontAlgn="base" hangingPunct="0">
              <a:spcBef>
                <a:spcPct val="0"/>
              </a:spcBef>
              <a:spcAft>
                <a:spcPct val="0"/>
              </a:spcAft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8pPr>
            <a:lvl9pPr marL="3886200" indent="-228600" defTabSz="981075" eaLnBrk="0" fontAlgn="base" hangingPunct="0">
              <a:spcBef>
                <a:spcPct val="0"/>
              </a:spcBef>
              <a:spcAft>
                <a:spcPct val="0"/>
              </a:spcAft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endParaRPr lang="en-US" altLang="el-GR" sz="1600" dirty="0">
              <a:solidFill>
                <a:srgbClr val="31586E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000125" y="1204261"/>
            <a:ext cx="78274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t-IT" sz="2000" b="1" dirty="0">
                <a:solidFill>
                  <a:srgbClr val="BAE0E4"/>
                </a:solidFill>
                <a:latin typeface="Calibri" charset="0"/>
                <a:ea typeface="Calibri" charset="0"/>
                <a:cs typeface="Calibri" charset="0"/>
              </a:rPr>
              <a:t>3. I nostri progetti: RUMBLE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2D97939C-9B13-4D6D-99F3-03C42DE4C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9947" y="6230790"/>
            <a:ext cx="4571999" cy="51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eaLnBrk="0" hangingPunct="0">
              <a:defRPr sz="2000">
                <a:solidFill>
                  <a:srgbClr val="32418F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32418F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32418F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32418F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32418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32418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32418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32418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32418F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el-G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ANCHOR LIFE RUMBLE- </a:t>
            </a:r>
            <a:r>
              <a:rPr lang="en-US" altLang="el-GR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seminario</a:t>
            </a:r>
            <a:r>
              <a:rPr lang="en-US" altLang="el-G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con </a:t>
            </a:r>
            <a:r>
              <a:rPr lang="en-US" altLang="el-GR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gli</a:t>
            </a:r>
            <a:r>
              <a:rPr lang="en-US" altLang="el-G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Stakeholder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l-G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15/06/2021</a:t>
            </a:r>
            <a:endParaRPr lang="it-IT" altLang="el-GR" sz="11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5" cstate="print"/>
          <a:srcRect l="78967" t="-766"/>
          <a:stretch/>
        </p:blipFill>
        <p:spPr>
          <a:xfrm>
            <a:off x="0" y="1234074"/>
            <a:ext cx="922870" cy="43099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8A55A09A-8ED4-4AB3-A7ED-78A8DA9C4D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" y="432"/>
            <a:ext cx="4773168" cy="1097280"/>
          </a:xfrm>
          <a:prstGeom prst="rect">
            <a:avLst/>
          </a:prstGeom>
        </p:spPr>
      </p:pic>
      <p:pic>
        <p:nvPicPr>
          <p:cNvPr id="13" name="Immagine 12" descr="EU Life+ logo">
            <a:hlinkClick r:id="rId7" tgtFrame="&quot;_blank&quot;"/>
            <a:extLst>
              <a:ext uri="{FF2B5EF4-FFF2-40B4-BE49-F238E27FC236}">
                <a16:creationId xmlns:a16="http://schemas.microsoft.com/office/drawing/2014/main" id="{5A4F75EE-9E34-4734-88A0-143B6C4166B6}"/>
              </a:ext>
            </a:extLst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98464" y="1"/>
            <a:ext cx="1097280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A3F857E-67EE-44E4-8FDD-A05B77348AF0}"/>
              </a:ext>
            </a:extLst>
          </p:cNvPr>
          <p:cNvSpPr txBox="1"/>
          <p:nvPr/>
        </p:nvSpPr>
        <p:spPr>
          <a:xfrm>
            <a:off x="11519343" y="28101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9A499DD-E7F4-462C-9734-55063FD071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0125" y="2577928"/>
            <a:ext cx="7143750" cy="375285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05D14ADC-51E5-42F4-82C7-26E6FAFF26A4}"/>
              </a:ext>
            </a:extLst>
          </p:cNvPr>
          <p:cNvSpPr txBox="1"/>
          <p:nvPr/>
        </p:nvSpPr>
        <p:spPr>
          <a:xfrm>
            <a:off x="640080" y="1665073"/>
            <a:ext cx="8083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L’obiettivo principale è  migliorare la sostenibilità dei porti commerciali contribuendo alla riduzione dell’inquinamento acustico nello spazio di cooperazione Marittima.</a:t>
            </a:r>
          </a:p>
        </p:txBody>
      </p:sp>
    </p:spTree>
    <p:extLst>
      <p:ext uri="{BB962C8B-B14F-4D97-AF65-F5344CB8AC3E}">
        <p14:creationId xmlns:p14="http://schemas.microsoft.com/office/powerpoint/2010/main" val="2517275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1">
            <a:extLst>
              <a:ext uri="{FF2B5EF4-FFF2-40B4-BE49-F238E27FC236}">
                <a16:creationId xmlns:a16="http://schemas.microsoft.com/office/drawing/2014/main" id="{DDFCAC79-9EE7-4BA3-8C0F-AD669BE37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808" y="-11981"/>
            <a:ext cx="1536192" cy="877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6211790"/>
            <a:ext cx="4572001" cy="452597"/>
          </a:xfrm>
          <a:prstGeom prst="rect">
            <a:avLst/>
          </a:prstGeom>
        </p:spPr>
      </p:pic>
      <p:sp>
        <p:nvSpPr>
          <p:cNvPr id="12" name="CasellaDiTesto 3">
            <a:extLst>
              <a:ext uri="{FF2B5EF4-FFF2-40B4-BE49-F238E27FC236}">
                <a16:creationId xmlns:a16="http://schemas.microsoft.com/office/drawing/2014/main" id="{7D99AF86-A38A-4B3F-989E-D80AB0AAE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695" y="2852680"/>
            <a:ext cx="7592838" cy="38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defTabSz="981075" eaLnBrk="0" hangingPunct="0"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1pPr>
            <a:lvl2pPr marL="742950" indent="-285750" defTabSz="981075" eaLnBrk="0" hangingPunct="0"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2pPr>
            <a:lvl3pPr marL="1143000" indent="-228600" defTabSz="981075" eaLnBrk="0" hangingPunct="0"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3pPr>
            <a:lvl4pPr marL="1600200" indent="-228600" defTabSz="981075" eaLnBrk="0" hangingPunct="0"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4pPr>
            <a:lvl5pPr marL="2057400" indent="-228600" defTabSz="981075" eaLnBrk="0" hangingPunct="0"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5pPr>
            <a:lvl6pPr marL="2514600" indent="-228600" defTabSz="981075" eaLnBrk="0" fontAlgn="base" hangingPunct="0">
              <a:spcBef>
                <a:spcPct val="0"/>
              </a:spcBef>
              <a:spcAft>
                <a:spcPct val="0"/>
              </a:spcAft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6pPr>
            <a:lvl7pPr marL="2971800" indent="-228600" defTabSz="981075" eaLnBrk="0" fontAlgn="base" hangingPunct="0">
              <a:spcBef>
                <a:spcPct val="0"/>
              </a:spcBef>
              <a:spcAft>
                <a:spcPct val="0"/>
              </a:spcAft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7pPr>
            <a:lvl8pPr marL="3429000" indent="-228600" defTabSz="981075" eaLnBrk="0" fontAlgn="base" hangingPunct="0">
              <a:spcBef>
                <a:spcPct val="0"/>
              </a:spcBef>
              <a:spcAft>
                <a:spcPct val="0"/>
              </a:spcAft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8pPr>
            <a:lvl9pPr marL="3886200" indent="-228600" defTabSz="981075" eaLnBrk="0" fontAlgn="base" hangingPunct="0">
              <a:spcBef>
                <a:spcPct val="0"/>
              </a:spcBef>
              <a:spcAft>
                <a:spcPct val="0"/>
              </a:spcAft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endParaRPr lang="en-US" altLang="el-GR" sz="1600" dirty="0">
              <a:solidFill>
                <a:srgbClr val="31586E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000125" y="1204261"/>
            <a:ext cx="78274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t-IT" sz="2000" b="1" dirty="0">
                <a:solidFill>
                  <a:srgbClr val="BAE0E4"/>
                </a:solidFill>
                <a:latin typeface="Calibri" charset="0"/>
                <a:ea typeface="Calibri" charset="0"/>
                <a:cs typeface="Calibri" charset="0"/>
              </a:rPr>
              <a:t>3. I nostri progetti: LIFE ANCHOR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2D97939C-9B13-4D6D-99F3-03C42DE4C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9947" y="6230790"/>
            <a:ext cx="4571999" cy="51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eaLnBrk="0" hangingPunct="0">
              <a:defRPr sz="2000">
                <a:solidFill>
                  <a:srgbClr val="32418F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32418F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32418F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32418F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32418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32418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32418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32418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32418F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el-G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ANCHOR LIFE RUMBLE- </a:t>
            </a:r>
            <a:r>
              <a:rPr lang="en-US" altLang="el-GR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seminario</a:t>
            </a:r>
            <a:r>
              <a:rPr lang="en-US" altLang="el-G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con </a:t>
            </a:r>
            <a:r>
              <a:rPr lang="en-US" altLang="el-GR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gli</a:t>
            </a:r>
            <a:r>
              <a:rPr lang="en-US" altLang="el-G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Stakeholder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l-G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15/06/2021</a:t>
            </a:r>
            <a:endParaRPr lang="it-IT" altLang="el-GR" sz="11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5" cstate="print"/>
          <a:srcRect l="78967" t="-766"/>
          <a:stretch/>
        </p:blipFill>
        <p:spPr>
          <a:xfrm>
            <a:off x="0" y="1234074"/>
            <a:ext cx="922870" cy="43099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8A55A09A-8ED4-4AB3-A7ED-78A8DA9C4D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" y="432"/>
            <a:ext cx="4773168" cy="1097280"/>
          </a:xfrm>
          <a:prstGeom prst="rect">
            <a:avLst/>
          </a:prstGeom>
        </p:spPr>
      </p:pic>
      <p:pic>
        <p:nvPicPr>
          <p:cNvPr id="13" name="Immagine 12" descr="EU Life+ logo">
            <a:hlinkClick r:id="rId7" tgtFrame="&quot;_blank&quot;"/>
            <a:extLst>
              <a:ext uri="{FF2B5EF4-FFF2-40B4-BE49-F238E27FC236}">
                <a16:creationId xmlns:a16="http://schemas.microsoft.com/office/drawing/2014/main" id="{5A4F75EE-9E34-4734-88A0-143B6C4166B6}"/>
              </a:ext>
            </a:extLst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98464" y="1"/>
            <a:ext cx="1097280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A3F857E-67EE-44E4-8FDD-A05B77348AF0}"/>
              </a:ext>
            </a:extLst>
          </p:cNvPr>
          <p:cNvSpPr txBox="1"/>
          <p:nvPr/>
        </p:nvSpPr>
        <p:spPr>
          <a:xfrm>
            <a:off x="11519343" y="28101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6A6B940-FE06-40BF-AE30-4F478A03C84D}"/>
              </a:ext>
            </a:extLst>
          </p:cNvPr>
          <p:cNvSpPr txBox="1"/>
          <p:nvPr/>
        </p:nvSpPr>
        <p:spPr>
          <a:xfrm>
            <a:off x="219456" y="1679909"/>
            <a:ext cx="86080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progetto LIFE ANCHOR, coordinato da ISPRA, mette insieme porti (Patrasso, </a:t>
            </a:r>
            <a:r>
              <a:rPr lang="it-IT" dirty="0" err="1"/>
              <a:t>Mellilla</a:t>
            </a:r>
            <a:r>
              <a:rPr lang="it-IT" dirty="0"/>
              <a:t> e ADSP MTS) e partner scientifici  (CIRIAF e </a:t>
            </a:r>
            <a:r>
              <a:rPr lang="it-IT" dirty="0" err="1"/>
              <a:t>Ingenia</a:t>
            </a:r>
            <a:r>
              <a:rPr lang="it-IT" dirty="0"/>
              <a:t>)del Mediterraneo per sviluppare: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Soluzioni di monitoraggio low cost del rumore in città portuali (Città di Patrasso)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Valutazione dell’impatto del rumore di nuove infrastrutture portuali (Porto di Melilla);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  Sviluppo di meccanismi di incentivo per gli operatori portuali volti a promuovere attività a minori emissioni acustiche.</a:t>
            </a:r>
          </a:p>
        </p:txBody>
      </p:sp>
      <p:pic>
        <p:nvPicPr>
          <p:cNvPr id="3074" name="Picture 2" descr="Anchor Life Project - Home | Facebook">
            <a:extLst>
              <a:ext uri="{FF2B5EF4-FFF2-40B4-BE49-F238E27FC236}">
                <a16:creationId xmlns:a16="http://schemas.microsoft.com/office/drawing/2014/main" id="{292FA7F8-FBD4-40E9-8F90-1469953C1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554" y="3719922"/>
            <a:ext cx="4786891" cy="249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505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>
            <a:extLst>
              <a:ext uri="{FF2B5EF4-FFF2-40B4-BE49-F238E27FC236}">
                <a16:creationId xmlns:a16="http://schemas.microsoft.com/office/drawing/2014/main" id="{3333B466-3ECC-4ACF-B68F-C6FB35A21EFF}"/>
              </a:ext>
            </a:extLst>
          </p:cNvPr>
          <p:cNvSpPr/>
          <p:nvPr/>
        </p:nvSpPr>
        <p:spPr>
          <a:xfrm>
            <a:off x="1" y="3060158"/>
            <a:ext cx="9143999" cy="3797842"/>
          </a:xfrm>
          <a:prstGeom prst="rect">
            <a:avLst/>
          </a:prstGeom>
          <a:solidFill>
            <a:srgbClr val="BAE0E4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endParaRPr lang="en-US" altLang="el-GR" sz="1600" dirty="0">
              <a:solidFill>
                <a:srgbClr val="31586E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Immagine 1">
            <a:extLst>
              <a:ext uri="{FF2B5EF4-FFF2-40B4-BE49-F238E27FC236}">
                <a16:creationId xmlns:a16="http://schemas.microsoft.com/office/drawing/2014/main" id="{DDFCAC79-9EE7-4BA3-8C0F-AD669BE37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504" y="0"/>
            <a:ext cx="1581813" cy="903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 descr="EU Life+ logo">
            <a:hlinkClick r:id="rId4" tgtFrame="&quot;_blank&quot;"/>
            <a:extLst>
              <a:ext uri="{FF2B5EF4-FFF2-40B4-BE49-F238E27FC236}">
                <a16:creationId xmlns:a16="http://schemas.microsoft.com/office/drawing/2014/main" id="{26CC7A6B-B5F0-4032-AB11-ACD2CF8B47C1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05856" y="0"/>
            <a:ext cx="1444752" cy="903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6211790"/>
            <a:ext cx="4572001" cy="452597"/>
          </a:xfrm>
          <a:prstGeom prst="rect">
            <a:avLst/>
          </a:prstGeom>
        </p:spPr>
      </p:pic>
      <p:sp>
        <p:nvSpPr>
          <p:cNvPr id="12" name="CasellaDiTesto 3">
            <a:extLst>
              <a:ext uri="{FF2B5EF4-FFF2-40B4-BE49-F238E27FC236}">
                <a16:creationId xmlns:a16="http://schemas.microsoft.com/office/drawing/2014/main" id="{7D99AF86-A38A-4B3F-989E-D80AB0AAE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580" y="2098708"/>
            <a:ext cx="7592838" cy="2627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defTabSz="981075" eaLnBrk="0" hangingPunct="0"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1pPr>
            <a:lvl2pPr marL="742950" indent="-285750" defTabSz="981075" eaLnBrk="0" hangingPunct="0"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2pPr>
            <a:lvl3pPr marL="1143000" indent="-228600" defTabSz="981075" eaLnBrk="0" hangingPunct="0"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3pPr>
            <a:lvl4pPr marL="1600200" indent="-228600" defTabSz="981075" eaLnBrk="0" hangingPunct="0"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4pPr>
            <a:lvl5pPr marL="2057400" indent="-228600" defTabSz="981075" eaLnBrk="0" hangingPunct="0"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5pPr>
            <a:lvl6pPr marL="2514600" indent="-228600" defTabSz="981075" eaLnBrk="0" fontAlgn="base" hangingPunct="0">
              <a:spcBef>
                <a:spcPct val="0"/>
              </a:spcBef>
              <a:spcAft>
                <a:spcPct val="0"/>
              </a:spcAft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6pPr>
            <a:lvl7pPr marL="2971800" indent="-228600" defTabSz="981075" eaLnBrk="0" fontAlgn="base" hangingPunct="0">
              <a:spcBef>
                <a:spcPct val="0"/>
              </a:spcBef>
              <a:spcAft>
                <a:spcPct val="0"/>
              </a:spcAft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7pPr>
            <a:lvl8pPr marL="3429000" indent="-228600" defTabSz="981075" eaLnBrk="0" fontAlgn="base" hangingPunct="0">
              <a:spcBef>
                <a:spcPct val="0"/>
              </a:spcBef>
              <a:spcAft>
                <a:spcPct val="0"/>
              </a:spcAft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8pPr>
            <a:lvl9pPr marL="3886200" indent="-228600" defTabSz="981075" eaLnBrk="0" fontAlgn="base" hangingPunct="0">
              <a:spcBef>
                <a:spcPct val="0"/>
              </a:spcBef>
              <a:spcAft>
                <a:spcPct val="0"/>
              </a:spcAft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endParaRPr lang="en-US" altLang="el-GR" sz="1600" dirty="0">
              <a:solidFill>
                <a:srgbClr val="31586E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el-GR" sz="1600" b="1" dirty="0">
                <a:solidFill>
                  <a:srgbClr val="31586E"/>
                </a:solidFill>
                <a:latin typeface="Calibri" panose="020F0502020204030204" pitchFamily="34" charset="0"/>
                <a:hlinkClick r:id="rId7"/>
              </a:rPr>
              <a:t>www.anchorlife.eu</a:t>
            </a:r>
            <a:endParaRPr lang="en-US" altLang="el-GR" sz="1600" b="1" dirty="0">
              <a:solidFill>
                <a:srgbClr val="31586E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el-GR" sz="1600" b="1" dirty="0">
                <a:solidFill>
                  <a:srgbClr val="31586E"/>
                </a:solidFill>
                <a:latin typeface="Calibri" panose="020F0502020204030204" pitchFamily="34" charset="0"/>
                <a:hlinkClick r:id="rId8"/>
              </a:rPr>
              <a:t>http://interreg-maritime.eu/web/rumble</a:t>
            </a:r>
            <a:endParaRPr lang="en-US" altLang="el-GR" sz="1600" b="1" dirty="0">
              <a:solidFill>
                <a:srgbClr val="31586E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30000"/>
              </a:lnSpc>
            </a:pPr>
            <a:endParaRPr lang="en-US" altLang="el-GR" sz="1600" b="1" dirty="0">
              <a:solidFill>
                <a:srgbClr val="31586E"/>
              </a:solidFill>
              <a:latin typeface="Calibri" panose="020F0502020204030204" pitchFamily="34" charset="0"/>
            </a:endParaRPr>
          </a:p>
          <a:p>
            <a:pPr algn="r">
              <a:lnSpc>
                <a:spcPct val="130000"/>
              </a:lnSpc>
            </a:pPr>
            <a:r>
              <a:rPr lang="en-US" altLang="el-GR" sz="1600" u="sng" dirty="0">
                <a:solidFill>
                  <a:srgbClr val="31586E"/>
                </a:solidFill>
                <a:latin typeface="Calibri" panose="020F0502020204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RICCARDO GABRIELE DI MEGLIO</a:t>
            </a:r>
          </a:p>
          <a:p>
            <a:pPr algn="r" eaLnBrk="1" hangingPunct="1">
              <a:lnSpc>
                <a:spcPct val="130000"/>
              </a:lnSpc>
            </a:pPr>
            <a:r>
              <a:rPr lang="en-US" altLang="el-GR" sz="1600" dirty="0">
                <a:solidFill>
                  <a:srgbClr val="31586E"/>
                </a:solidFill>
                <a:latin typeface="Calibri" panose="020F0502020204030204" pitchFamily="34" charset="0"/>
              </a:rPr>
              <a:t>AUTORITA’ DI SISTEMA PORTUALE DEL MAR TIRRENO SETTENTRIONALE</a:t>
            </a:r>
          </a:p>
          <a:p>
            <a:pPr algn="r" eaLnBrk="1" hangingPunct="1">
              <a:lnSpc>
                <a:spcPct val="130000"/>
              </a:lnSpc>
            </a:pPr>
            <a:r>
              <a:rPr lang="en-US" altLang="el-GR" sz="1600" dirty="0">
                <a:solidFill>
                  <a:srgbClr val="31586E"/>
                </a:solidFill>
                <a:latin typeface="Calibri" panose="020F0502020204030204" pitchFamily="34" charset="0"/>
              </a:rPr>
              <a:t>DIREZIONE SVILUPPO, PROGRAMMI EUROPEI ED INNOVAZIONE</a:t>
            </a:r>
          </a:p>
          <a:p>
            <a:pPr algn="r" eaLnBrk="1" hangingPunct="1">
              <a:lnSpc>
                <a:spcPct val="130000"/>
              </a:lnSpc>
            </a:pPr>
            <a:r>
              <a:rPr lang="en-US" altLang="el-GR" sz="1600" dirty="0">
                <a:solidFill>
                  <a:srgbClr val="31586E"/>
                </a:solidFill>
                <a:latin typeface="Calibri" panose="020F0502020204030204" pitchFamily="34" charset="0"/>
              </a:rPr>
              <a:t>R.DIMEGLIO@PORTIALTOTIRRENO.IT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86000" y="5360709"/>
            <a:ext cx="920005" cy="1035006"/>
          </a:xfrm>
          <a:prstGeom prst="rect">
            <a:avLst/>
          </a:prstGeom>
        </p:spPr>
      </p:pic>
      <p:sp>
        <p:nvSpPr>
          <p:cNvPr id="15" name="CasellaDiTesto 3">
            <a:extLst>
              <a:ext uri="{FF2B5EF4-FFF2-40B4-BE49-F238E27FC236}">
                <a16:creationId xmlns:a16="http://schemas.microsoft.com/office/drawing/2014/main" id="{7D99AF86-A38A-4B3F-989E-D80AB0AAE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3002" y="5751341"/>
            <a:ext cx="2557995" cy="53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defTabSz="981075" eaLnBrk="0" hangingPunct="0"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1pPr>
            <a:lvl2pPr marL="742950" indent="-285750" defTabSz="981075" eaLnBrk="0" hangingPunct="0"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2pPr>
            <a:lvl3pPr marL="1143000" indent="-228600" defTabSz="981075" eaLnBrk="0" hangingPunct="0"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3pPr>
            <a:lvl4pPr marL="1600200" indent="-228600" defTabSz="981075" eaLnBrk="0" hangingPunct="0"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4pPr>
            <a:lvl5pPr marL="2057400" indent="-228600" defTabSz="981075" eaLnBrk="0" hangingPunct="0"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5pPr>
            <a:lvl6pPr marL="2514600" indent="-228600" defTabSz="981075" eaLnBrk="0" fontAlgn="base" hangingPunct="0">
              <a:spcBef>
                <a:spcPct val="0"/>
              </a:spcBef>
              <a:spcAft>
                <a:spcPct val="0"/>
              </a:spcAft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6pPr>
            <a:lvl7pPr marL="2971800" indent="-228600" defTabSz="981075" eaLnBrk="0" fontAlgn="base" hangingPunct="0">
              <a:spcBef>
                <a:spcPct val="0"/>
              </a:spcBef>
              <a:spcAft>
                <a:spcPct val="0"/>
              </a:spcAft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7pPr>
            <a:lvl8pPr marL="3429000" indent="-228600" defTabSz="981075" eaLnBrk="0" fontAlgn="base" hangingPunct="0">
              <a:spcBef>
                <a:spcPct val="0"/>
              </a:spcBef>
              <a:spcAft>
                <a:spcPct val="0"/>
              </a:spcAft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8pPr>
            <a:lvl9pPr marL="3886200" indent="-228600" defTabSz="981075" eaLnBrk="0" fontAlgn="base" hangingPunct="0">
              <a:spcBef>
                <a:spcPct val="0"/>
              </a:spcBef>
              <a:spcAft>
                <a:spcPct val="0"/>
              </a:spcAft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el-GR" sz="2400" b="1" dirty="0" err="1">
                <a:solidFill>
                  <a:srgbClr val="CF7A2F"/>
                </a:solidFill>
                <a:latin typeface="Calibri" panose="020F0502020204030204" pitchFamily="34" charset="0"/>
              </a:rPr>
              <a:t>Grazie</a:t>
            </a:r>
            <a:r>
              <a:rPr lang="en-US" altLang="el-GR" sz="2400" b="1" dirty="0">
                <a:solidFill>
                  <a:srgbClr val="CF7A2F"/>
                </a:solidFill>
                <a:latin typeface="Calibri" panose="020F0502020204030204" pitchFamily="34" charset="0"/>
              </a:rPr>
              <a:t>!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2F31E1FE-301D-4BBF-9360-CE2ED8A0CA4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/>
          <a:srcRect l="78967" t="-766"/>
          <a:stretch/>
        </p:blipFill>
        <p:spPr>
          <a:xfrm>
            <a:off x="0" y="1665945"/>
            <a:ext cx="922870" cy="430999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D84A364F-D024-4F33-95AE-BF4DEBBDC20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" y="432"/>
            <a:ext cx="4773168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65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>
            <a:extLst>
              <a:ext uri="{FF2B5EF4-FFF2-40B4-BE49-F238E27FC236}">
                <a16:creationId xmlns:a16="http://schemas.microsoft.com/office/drawing/2014/main" id="{DDFCAC79-9EE7-4BA3-8C0F-AD669BE37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699" y="0"/>
            <a:ext cx="1361896" cy="777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magine 16" descr="EU Life+ logo">
            <a:hlinkClick r:id="rId4" tgtFrame="&quot;_blank&quot;"/>
            <a:extLst>
              <a:ext uri="{FF2B5EF4-FFF2-40B4-BE49-F238E27FC236}">
                <a16:creationId xmlns:a16="http://schemas.microsoft.com/office/drawing/2014/main" id="{26CC7A6B-B5F0-4032-AB11-ACD2CF8B47C1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0528" y="0"/>
            <a:ext cx="925033" cy="770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9">
            <a:extLst>
              <a:ext uri="{FF2B5EF4-FFF2-40B4-BE49-F238E27FC236}">
                <a16:creationId xmlns:a16="http://schemas.microsoft.com/office/drawing/2014/main" id="{D32A2078-D974-4CD0-8F42-5754DC476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7159" y="2446468"/>
            <a:ext cx="5006708" cy="46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eaLnBrk="0" hangingPunct="0">
              <a:defRPr sz="2000">
                <a:solidFill>
                  <a:srgbClr val="32418F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32418F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32418F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32418F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32418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32418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32418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32418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32418F"/>
                </a:solidFill>
                <a:latin typeface="Arial" charset="0"/>
              </a:defRPr>
            </a:lvl9pPr>
          </a:lstStyle>
          <a:p>
            <a:pPr defTabSz="914400" eaLnBrk="1" hangingPunct="1">
              <a:lnSpc>
                <a:spcPct val="130000"/>
              </a:lnSpc>
            </a:pPr>
            <a:r>
              <a:rPr lang="it-IT" b="1" dirty="0">
                <a:solidFill>
                  <a:srgbClr val="BAE0E4"/>
                </a:solidFill>
                <a:latin typeface="Calibri"/>
              </a:rPr>
              <a:t>INDICE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61662" y="1821338"/>
            <a:ext cx="3837269" cy="2758037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5991" y="2974059"/>
            <a:ext cx="4699570" cy="45259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D31E8C9-8C65-4B0B-B4B6-34BDD2FC85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5" y="0"/>
            <a:ext cx="4038819" cy="928465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AC0FA4DA-0793-448A-96F3-E4E299EFE4DD}"/>
              </a:ext>
            </a:extLst>
          </p:cNvPr>
          <p:cNvSpPr txBox="1"/>
          <p:nvPr/>
        </p:nvSpPr>
        <p:spPr>
          <a:xfrm>
            <a:off x="2735991" y="3494121"/>
            <a:ext cx="55840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it-IT" sz="2000" dirty="0"/>
              <a:t>Da dove partiamo: gli obiettivi del 2020</a:t>
            </a:r>
          </a:p>
          <a:p>
            <a:pPr marL="342900" indent="-342900">
              <a:buAutoNum type="arabicPeriod"/>
            </a:pPr>
            <a:r>
              <a:rPr lang="it-IT" sz="2000" dirty="0"/>
              <a:t>Dove vogliamo arrivare: gli SDG e il Green New </a:t>
            </a:r>
            <a:r>
              <a:rPr lang="it-IT" sz="2000" dirty="0" err="1"/>
              <a:t>Deal</a:t>
            </a:r>
            <a:endParaRPr lang="it-IT" sz="2000" dirty="0"/>
          </a:p>
          <a:p>
            <a:pPr marL="342900" indent="-342900">
              <a:buAutoNum type="arabicPeriod"/>
            </a:pPr>
            <a:r>
              <a:rPr lang="it-IT" sz="2000" dirty="0"/>
              <a:t>Gli strumenti per arrivarci: la programmazione LIFE e Interreg</a:t>
            </a:r>
          </a:p>
        </p:txBody>
      </p:sp>
    </p:spTree>
    <p:extLst>
      <p:ext uri="{BB962C8B-B14F-4D97-AF65-F5344CB8AC3E}">
        <p14:creationId xmlns:p14="http://schemas.microsoft.com/office/powerpoint/2010/main" val="361581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1">
            <a:extLst>
              <a:ext uri="{FF2B5EF4-FFF2-40B4-BE49-F238E27FC236}">
                <a16:creationId xmlns:a16="http://schemas.microsoft.com/office/drawing/2014/main" id="{DDFCAC79-9EE7-4BA3-8C0F-AD669BE37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808" y="-11981"/>
            <a:ext cx="1536192" cy="877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6211790"/>
            <a:ext cx="4572001" cy="452597"/>
          </a:xfrm>
          <a:prstGeom prst="rect">
            <a:avLst/>
          </a:prstGeom>
        </p:spPr>
      </p:pic>
      <p:sp>
        <p:nvSpPr>
          <p:cNvPr id="12" name="CasellaDiTesto 3">
            <a:extLst>
              <a:ext uri="{FF2B5EF4-FFF2-40B4-BE49-F238E27FC236}">
                <a16:creationId xmlns:a16="http://schemas.microsoft.com/office/drawing/2014/main" id="{7D99AF86-A38A-4B3F-989E-D80AB0AAE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528" y="2331242"/>
            <a:ext cx="7592838" cy="38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defTabSz="981075" eaLnBrk="0" hangingPunct="0"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1pPr>
            <a:lvl2pPr marL="742950" indent="-285750" defTabSz="981075" eaLnBrk="0" hangingPunct="0"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2pPr>
            <a:lvl3pPr marL="1143000" indent="-228600" defTabSz="981075" eaLnBrk="0" hangingPunct="0"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3pPr>
            <a:lvl4pPr marL="1600200" indent="-228600" defTabSz="981075" eaLnBrk="0" hangingPunct="0"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4pPr>
            <a:lvl5pPr marL="2057400" indent="-228600" defTabSz="981075" eaLnBrk="0" hangingPunct="0"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5pPr>
            <a:lvl6pPr marL="2514600" indent="-228600" defTabSz="981075" eaLnBrk="0" fontAlgn="base" hangingPunct="0">
              <a:spcBef>
                <a:spcPct val="0"/>
              </a:spcBef>
              <a:spcAft>
                <a:spcPct val="0"/>
              </a:spcAft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6pPr>
            <a:lvl7pPr marL="2971800" indent="-228600" defTabSz="981075" eaLnBrk="0" fontAlgn="base" hangingPunct="0">
              <a:spcBef>
                <a:spcPct val="0"/>
              </a:spcBef>
              <a:spcAft>
                <a:spcPct val="0"/>
              </a:spcAft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7pPr>
            <a:lvl8pPr marL="3429000" indent="-228600" defTabSz="981075" eaLnBrk="0" fontAlgn="base" hangingPunct="0">
              <a:spcBef>
                <a:spcPct val="0"/>
              </a:spcBef>
              <a:spcAft>
                <a:spcPct val="0"/>
              </a:spcAft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8pPr>
            <a:lvl9pPr marL="3886200" indent="-228600" defTabSz="981075" eaLnBrk="0" fontAlgn="base" hangingPunct="0">
              <a:spcBef>
                <a:spcPct val="0"/>
              </a:spcBef>
              <a:spcAft>
                <a:spcPct val="0"/>
              </a:spcAft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endParaRPr lang="en-US" altLang="el-GR" sz="1600" dirty="0">
              <a:solidFill>
                <a:srgbClr val="31586E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008728" y="1696834"/>
            <a:ext cx="67588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t-IT" sz="2000" b="1" dirty="0">
                <a:solidFill>
                  <a:srgbClr val="BAE0E4"/>
                </a:solidFill>
                <a:latin typeface="Calibri" charset="0"/>
                <a:ea typeface="Calibri" charset="0"/>
                <a:cs typeface="Calibri" charset="0"/>
              </a:rPr>
              <a:t>1. Da dove partiamo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2D97939C-9B13-4D6D-99F3-03C42DE4C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9947" y="6230790"/>
            <a:ext cx="4571999" cy="51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eaLnBrk="0" hangingPunct="0">
              <a:defRPr sz="2000">
                <a:solidFill>
                  <a:srgbClr val="32418F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32418F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32418F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32418F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32418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32418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32418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32418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32418F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el-G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ANCHOR LIFE RUMBLE- </a:t>
            </a:r>
            <a:r>
              <a:rPr lang="en-US" altLang="el-GR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seminario</a:t>
            </a:r>
            <a:r>
              <a:rPr lang="en-US" altLang="el-G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con </a:t>
            </a:r>
            <a:r>
              <a:rPr lang="en-US" altLang="el-GR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gli</a:t>
            </a:r>
            <a:r>
              <a:rPr lang="en-US" altLang="el-G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Stakeholder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l-G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15/06/2021</a:t>
            </a:r>
            <a:endParaRPr lang="it-IT" altLang="el-GR" sz="11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5" cstate="print"/>
          <a:srcRect l="78967" t="-766"/>
          <a:stretch/>
        </p:blipFill>
        <p:spPr>
          <a:xfrm>
            <a:off x="0" y="1665945"/>
            <a:ext cx="922870" cy="43099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8A55A09A-8ED4-4AB3-A7ED-78A8DA9C4D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" y="432"/>
            <a:ext cx="4773168" cy="1097280"/>
          </a:xfrm>
          <a:prstGeom prst="rect">
            <a:avLst/>
          </a:prstGeom>
        </p:spPr>
      </p:pic>
      <p:pic>
        <p:nvPicPr>
          <p:cNvPr id="13" name="Immagine 12" descr="EU Life+ logo">
            <a:hlinkClick r:id="rId7" tgtFrame="&quot;_blank&quot;"/>
            <a:extLst>
              <a:ext uri="{FF2B5EF4-FFF2-40B4-BE49-F238E27FC236}">
                <a16:creationId xmlns:a16="http://schemas.microsoft.com/office/drawing/2014/main" id="{5A4F75EE-9E34-4734-88A0-143B6C4166B6}"/>
              </a:ext>
            </a:extLst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98464" y="1"/>
            <a:ext cx="1097280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7EC3D95B-1C0E-43FA-87DB-549E55C66F26}"/>
              </a:ext>
            </a:extLst>
          </p:cNvPr>
          <p:cNvSpPr txBox="1"/>
          <p:nvPr/>
        </p:nvSpPr>
        <p:spPr>
          <a:xfrm>
            <a:off x="327372" y="2071427"/>
            <a:ext cx="8904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Gli Obiettivi della programmazione del 2020:</a:t>
            </a:r>
          </a:p>
          <a:p>
            <a:endParaRPr lang="it-IT" dirty="0"/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0C27115B-D22F-4095-88E2-FF1AF41722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3654972"/>
              </p:ext>
            </p:extLst>
          </p:nvPr>
        </p:nvGraphicFramePr>
        <p:xfrm>
          <a:off x="461435" y="2216652"/>
          <a:ext cx="857667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039678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1">
            <a:extLst>
              <a:ext uri="{FF2B5EF4-FFF2-40B4-BE49-F238E27FC236}">
                <a16:creationId xmlns:a16="http://schemas.microsoft.com/office/drawing/2014/main" id="{DDFCAC79-9EE7-4BA3-8C0F-AD669BE37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808" y="-11981"/>
            <a:ext cx="1536192" cy="877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6211790"/>
            <a:ext cx="4572001" cy="452597"/>
          </a:xfrm>
          <a:prstGeom prst="rect">
            <a:avLst/>
          </a:prstGeom>
        </p:spPr>
      </p:pic>
      <p:sp>
        <p:nvSpPr>
          <p:cNvPr id="12" name="CasellaDiTesto 3">
            <a:extLst>
              <a:ext uri="{FF2B5EF4-FFF2-40B4-BE49-F238E27FC236}">
                <a16:creationId xmlns:a16="http://schemas.microsoft.com/office/drawing/2014/main" id="{7D99AF86-A38A-4B3F-989E-D80AB0AAE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528" y="2331242"/>
            <a:ext cx="7592838" cy="38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defTabSz="981075" eaLnBrk="0" hangingPunct="0"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1pPr>
            <a:lvl2pPr marL="742950" indent="-285750" defTabSz="981075" eaLnBrk="0" hangingPunct="0"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2pPr>
            <a:lvl3pPr marL="1143000" indent="-228600" defTabSz="981075" eaLnBrk="0" hangingPunct="0"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3pPr>
            <a:lvl4pPr marL="1600200" indent="-228600" defTabSz="981075" eaLnBrk="0" hangingPunct="0"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4pPr>
            <a:lvl5pPr marL="2057400" indent="-228600" defTabSz="981075" eaLnBrk="0" hangingPunct="0"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5pPr>
            <a:lvl6pPr marL="2514600" indent="-228600" defTabSz="981075" eaLnBrk="0" fontAlgn="base" hangingPunct="0">
              <a:spcBef>
                <a:spcPct val="0"/>
              </a:spcBef>
              <a:spcAft>
                <a:spcPct val="0"/>
              </a:spcAft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6pPr>
            <a:lvl7pPr marL="2971800" indent="-228600" defTabSz="981075" eaLnBrk="0" fontAlgn="base" hangingPunct="0">
              <a:spcBef>
                <a:spcPct val="0"/>
              </a:spcBef>
              <a:spcAft>
                <a:spcPct val="0"/>
              </a:spcAft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7pPr>
            <a:lvl8pPr marL="3429000" indent="-228600" defTabSz="981075" eaLnBrk="0" fontAlgn="base" hangingPunct="0">
              <a:spcBef>
                <a:spcPct val="0"/>
              </a:spcBef>
              <a:spcAft>
                <a:spcPct val="0"/>
              </a:spcAft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8pPr>
            <a:lvl9pPr marL="3886200" indent="-228600" defTabSz="981075" eaLnBrk="0" fontAlgn="base" hangingPunct="0">
              <a:spcBef>
                <a:spcPct val="0"/>
              </a:spcBef>
              <a:spcAft>
                <a:spcPct val="0"/>
              </a:spcAft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endParaRPr lang="en-US" altLang="el-GR" sz="1600" dirty="0">
              <a:solidFill>
                <a:srgbClr val="31586E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103528" y="1055354"/>
            <a:ext cx="78274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t-IT" sz="2000" b="1" dirty="0">
                <a:solidFill>
                  <a:srgbClr val="BAE0E4"/>
                </a:solidFill>
                <a:latin typeface="Calibri" charset="0"/>
                <a:ea typeface="Calibri" charset="0"/>
                <a:cs typeface="Calibri" charset="0"/>
              </a:rPr>
              <a:t>1. Da dove partiamo: implicazione per i porti e il settore dei trasporti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2D97939C-9B13-4D6D-99F3-03C42DE4C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9947" y="6230790"/>
            <a:ext cx="4571999" cy="51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eaLnBrk="0" hangingPunct="0">
              <a:defRPr sz="2000">
                <a:solidFill>
                  <a:srgbClr val="32418F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32418F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32418F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32418F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32418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32418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32418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32418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32418F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el-G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ANCHOR LIFE RUMBLE- </a:t>
            </a:r>
            <a:r>
              <a:rPr lang="en-US" altLang="el-GR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seminario</a:t>
            </a:r>
            <a:r>
              <a:rPr lang="en-US" altLang="el-G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con </a:t>
            </a:r>
            <a:r>
              <a:rPr lang="en-US" altLang="el-GR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gli</a:t>
            </a:r>
            <a:r>
              <a:rPr lang="en-US" altLang="el-G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Stakeholder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l-G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15/06/2021</a:t>
            </a:r>
            <a:endParaRPr lang="it-IT" altLang="el-GR" sz="11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5" cstate="print"/>
          <a:srcRect l="78967" t="-766"/>
          <a:stretch/>
        </p:blipFill>
        <p:spPr>
          <a:xfrm>
            <a:off x="69119" y="1056751"/>
            <a:ext cx="922870" cy="43099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8A55A09A-8ED4-4AB3-A7ED-78A8DA9C4D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" y="432"/>
            <a:ext cx="4773168" cy="1097280"/>
          </a:xfrm>
          <a:prstGeom prst="rect">
            <a:avLst/>
          </a:prstGeom>
        </p:spPr>
      </p:pic>
      <p:pic>
        <p:nvPicPr>
          <p:cNvPr id="13" name="Immagine 12" descr="EU Life+ logo">
            <a:hlinkClick r:id="rId7" tgtFrame="&quot;_blank&quot;"/>
            <a:extLst>
              <a:ext uri="{FF2B5EF4-FFF2-40B4-BE49-F238E27FC236}">
                <a16:creationId xmlns:a16="http://schemas.microsoft.com/office/drawing/2014/main" id="{5A4F75EE-9E34-4734-88A0-143B6C4166B6}"/>
              </a:ext>
            </a:extLst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98464" y="1"/>
            <a:ext cx="1097280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7EC3D95B-1C0E-43FA-87DB-549E55C66F26}"/>
              </a:ext>
            </a:extLst>
          </p:cNvPr>
          <p:cNvSpPr txBox="1"/>
          <p:nvPr/>
        </p:nvSpPr>
        <p:spPr>
          <a:xfrm>
            <a:off x="327373" y="2071427"/>
            <a:ext cx="1998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Gli obiettivi e settore dei trasporti:</a:t>
            </a:r>
          </a:p>
          <a:p>
            <a:endParaRPr lang="it-IT" dirty="0"/>
          </a:p>
        </p:txBody>
      </p:sp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0DE8BCC9-20EF-4164-A647-7A5C726233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4488943"/>
              </p:ext>
            </p:extLst>
          </p:nvPr>
        </p:nvGraphicFramePr>
        <p:xfrm>
          <a:off x="1338099" y="1723956"/>
          <a:ext cx="7920783" cy="4625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155127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1">
            <a:extLst>
              <a:ext uri="{FF2B5EF4-FFF2-40B4-BE49-F238E27FC236}">
                <a16:creationId xmlns:a16="http://schemas.microsoft.com/office/drawing/2014/main" id="{DDFCAC79-9EE7-4BA3-8C0F-AD669BE37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808" y="-11981"/>
            <a:ext cx="1536192" cy="877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6211790"/>
            <a:ext cx="4572001" cy="452597"/>
          </a:xfrm>
          <a:prstGeom prst="rect">
            <a:avLst/>
          </a:prstGeom>
        </p:spPr>
      </p:pic>
      <p:sp>
        <p:nvSpPr>
          <p:cNvPr id="12" name="CasellaDiTesto 3">
            <a:extLst>
              <a:ext uri="{FF2B5EF4-FFF2-40B4-BE49-F238E27FC236}">
                <a16:creationId xmlns:a16="http://schemas.microsoft.com/office/drawing/2014/main" id="{7D99AF86-A38A-4B3F-989E-D80AB0AAE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528" y="2331242"/>
            <a:ext cx="7592838" cy="38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defTabSz="981075" eaLnBrk="0" hangingPunct="0"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1pPr>
            <a:lvl2pPr marL="742950" indent="-285750" defTabSz="981075" eaLnBrk="0" hangingPunct="0"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2pPr>
            <a:lvl3pPr marL="1143000" indent="-228600" defTabSz="981075" eaLnBrk="0" hangingPunct="0"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3pPr>
            <a:lvl4pPr marL="1600200" indent="-228600" defTabSz="981075" eaLnBrk="0" hangingPunct="0"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4pPr>
            <a:lvl5pPr marL="2057400" indent="-228600" defTabSz="981075" eaLnBrk="0" hangingPunct="0"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5pPr>
            <a:lvl6pPr marL="2514600" indent="-228600" defTabSz="981075" eaLnBrk="0" fontAlgn="base" hangingPunct="0">
              <a:spcBef>
                <a:spcPct val="0"/>
              </a:spcBef>
              <a:spcAft>
                <a:spcPct val="0"/>
              </a:spcAft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6pPr>
            <a:lvl7pPr marL="2971800" indent="-228600" defTabSz="981075" eaLnBrk="0" fontAlgn="base" hangingPunct="0">
              <a:spcBef>
                <a:spcPct val="0"/>
              </a:spcBef>
              <a:spcAft>
                <a:spcPct val="0"/>
              </a:spcAft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7pPr>
            <a:lvl8pPr marL="3429000" indent="-228600" defTabSz="981075" eaLnBrk="0" fontAlgn="base" hangingPunct="0">
              <a:spcBef>
                <a:spcPct val="0"/>
              </a:spcBef>
              <a:spcAft>
                <a:spcPct val="0"/>
              </a:spcAft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8pPr>
            <a:lvl9pPr marL="3886200" indent="-228600" defTabSz="981075" eaLnBrk="0" fontAlgn="base" hangingPunct="0">
              <a:spcBef>
                <a:spcPct val="0"/>
              </a:spcBef>
              <a:spcAft>
                <a:spcPct val="0"/>
              </a:spcAft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endParaRPr lang="en-US" altLang="el-GR" sz="1600" dirty="0">
              <a:solidFill>
                <a:srgbClr val="31586E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103528" y="1681389"/>
            <a:ext cx="78274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t-IT" sz="2000" b="1" dirty="0">
                <a:solidFill>
                  <a:srgbClr val="BAE0E4"/>
                </a:solidFill>
                <a:latin typeface="Calibri" charset="0"/>
                <a:ea typeface="Calibri" charset="0"/>
                <a:cs typeface="Calibri" charset="0"/>
              </a:rPr>
              <a:t>2. Dove vogliamo arrivare: gli SDG e il Green New </a:t>
            </a:r>
            <a:r>
              <a:rPr lang="it-IT" sz="2000" b="1" dirty="0" err="1">
                <a:solidFill>
                  <a:srgbClr val="BAE0E4"/>
                </a:solidFill>
                <a:latin typeface="Calibri" charset="0"/>
                <a:ea typeface="Calibri" charset="0"/>
                <a:cs typeface="Calibri" charset="0"/>
              </a:rPr>
              <a:t>Deal</a:t>
            </a:r>
            <a:endParaRPr lang="it-IT" sz="2000" b="1" dirty="0">
              <a:solidFill>
                <a:srgbClr val="BAE0E4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2D97939C-9B13-4D6D-99F3-03C42DE4C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9947" y="6230790"/>
            <a:ext cx="4571999" cy="51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eaLnBrk="0" hangingPunct="0">
              <a:defRPr sz="2000">
                <a:solidFill>
                  <a:srgbClr val="32418F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32418F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32418F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32418F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32418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32418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32418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32418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32418F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el-G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ANCHOR LIFE RUMBLE- </a:t>
            </a:r>
            <a:r>
              <a:rPr lang="en-US" altLang="el-GR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seminario</a:t>
            </a:r>
            <a:r>
              <a:rPr lang="en-US" altLang="el-G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con </a:t>
            </a:r>
            <a:r>
              <a:rPr lang="en-US" altLang="el-GR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gli</a:t>
            </a:r>
            <a:r>
              <a:rPr lang="en-US" altLang="el-G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Stakeholder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l-G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15/06/2021</a:t>
            </a:r>
            <a:endParaRPr lang="it-IT" altLang="el-GR" sz="11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5" cstate="print"/>
          <a:srcRect l="78967" t="-766"/>
          <a:stretch/>
        </p:blipFill>
        <p:spPr>
          <a:xfrm>
            <a:off x="0" y="1665945"/>
            <a:ext cx="922870" cy="43099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8A55A09A-8ED4-4AB3-A7ED-78A8DA9C4D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" y="432"/>
            <a:ext cx="4773168" cy="1097280"/>
          </a:xfrm>
          <a:prstGeom prst="rect">
            <a:avLst/>
          </a:prstGeom>
        </p:spPr>
      </p:pic>
      <p:pic>
        <p:nvPicPr>
          <p:cNvPr id="13" name="Immagine 12" descr="EU Life+ logo">
            <a:hlinkClick r:id="rId7" tgtFrame="&quot;_blank&quot;"/>
            <a:extLst>
              <a:ext uri="{FF2B5EF4-FFF2-40B4-BE49-F238E27FC236}">
                <a16:creationId xmlns:a16="http://schemas.microsoft.com/office/drawing/2014/main" id="{5A4F75EE-9E34-4734-88A0-143B6C4166B6}"/>
              </a:ext>
            </a:extLst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98464" y="1"/>
            <a:ext cx="1097280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Goal 7 | Department of Economic and Social Affairs">
            <a:extLst>
              <a:ext uri="{FF2B5EF4-FFF2-40B4-BE49-F238E27FC236}">
                <a16:creationId xmlns:a16="http://schemas.microsoft.com/office/drawing/2014/main" id="{3A44609E-2140-40B1-8BB3-110C1AA5E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35" y="2231943"/>
            <a:ext cx="1536041" cy="153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oal 13 | Department of Economic and Social Affairs">
            <a:extLst>
              <a:ext uri="{FF2B5EF4-FFF2-40B4-BE49-F238E27FC236}">
                <a16:creationId xmlns:a16="http://schemas.microsoft.com/office/drawing/2014/main" id="{17B29E43-8144-475B-909A-5BE8545CE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35" y="4199369"/>
            <a:ext cx="1536041" cy="153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778C3371-50C6-4AEB-A17D-72092A909D5E}"/>
              </a:ext>
            </a:extLst>
          </p:cNvPr>
          <p:cNvSpPr txBox="1"/>
          <p:nvPr/>
        </p:nvSpPr>
        <p:spPr>
          <a:xfrm>
            <a:off x="2565647" y="2239282"/>
            <a:ext cx="52200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7.2 - Entro il 2030, aumentare in modo</a:t>
            </a:r>
          </a:p>
          <a:p>
            <a:r>
              <a:rPr lang="it-IT" dirty="0"/>
              <a:t>significativo la quota di energie rinnovabili nel</a:t>
            </a:r>
          </a:p>
          <a:p>
            <a:r>
              <a:rPr lang="it-IT" dirty="0"/>
              <a:t>mix energetico globale;</a:t>
            </a:r>
          </a:p>
          <a:p>
            <a:r>
              <a:rPr lang="it-IT" dirty="0"/>
              <a:t>7.3 - Entro il 2030, raddoppiare il tasso globale</a:t>
            </a:r>
          </a:p>
          <a:p>
            <a:r>
              <a:rPr lang="it-IT" dirty="0"/>
              <a:t>di miglioramento dell’efficienza energetica;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B25DAEB-0270-405B-9854-C03A29A5D2AD}"/>
              </a:ext>
            </a:extLst>
          </p:cNvPr>
          <p:cNvSpPr txBox="1"/>
          <p:nvPr/>
        </p:nvSpPr>
        <p:spPr>
          <a:xfrm>
            <a:off x="2565647" y="3928877"/>
            <a:ext cx="60101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13.1: Rafforzare in tutti i paesi la capacità di ripresa e di adattamento ai rischi legati al clima e ai disastri naturali</a:t>
            </a:r>
          </a:p>
          <a:p>
            <a:r>
              <a:rPr lang="it-IT" dirty="0"/>
              <a:t>13.2: Integrare le misure di cambiamento climatico nelle politiche, strategie e pianificazione nazionali</a:t>
            </a:r>
          </a:p>
          <a:p>
            <a:r>
              <a:rPr lang="it-IT" dirty="0"/>
              <a:t>13.3: Migliorare l’istruzione, la sensibilizzazione e la capacità umana e istituzionale per quanto riguarda la mitigazione del cambiamento climatico, l’adattamento, la riduzione dell’impatto e l’allerta tempestiva</a:t>
            </a:r>
          </a:p>
        </p:txBody>
      </p:sp>
    </p:spTree>
    <p:extLst>
      <p:ext uri="{BB962C8B-B14F-4D97-AF65-F5344CB8AC3E}">
        <p14:creationId xmlns:p14="http://schemas.microsoft.com/office/powerpoint/2010/main" val="1592532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1">
            <a:extLst>
              <a:ext uri="{FF2B5EF4-FFF2-40B4-BE49-F238E27FC236}">
                <a16:creationId xmlns:a16="http://schemas.microsoft.com/office/drawing/2014/main" id="{DDFCAC79-9EE7-4BA3-8C0F-AD669BE37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808" y="-11981"/>
            <a:ext cx="1536192" cy="877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6211790"/>
            <a:ext cx="4572001" cy="452597"/>
          </a:xfrm>
          <a:prstGeom prst="rect">
            <a:avLst/>
          </a:prstGeom>
        </p:spPr>
      </p:pic>
      <p:sp>
        <p:nvSpPr>
          <p:cNvPr id="12" name="CasellaDiTesto 3">
            <a:extLst>
              <a:ext uri="{FF2B5EF4-FFF2-40B4-BE49-F238E27FC236}">
                <a16:creationId xmlns:a16="http://schemas.microsoft.com/office/drawing/2014/main" id="{7D99AF86-A38A-4B3F-989E-D80AB0AAE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695" y="2852680"/>
            <a:ext cx="7592838" cy="38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defTabSz="981075" eaLnBrk="0" hangingPunct="0"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1pPr>
            <a:lvl2pPr marL="742950" indent="-285750" defTabSz="981075" eaLnBrk="0" hangingPunct="0"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2pPr>
            <a:lvl3pPr marL="1143000" indent="-228600" defTabSz="981075" eaLnBrk="0" hangingPunct="0"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3pPr>
            <a:lvl4pPr marL="1600200" indent="-228600" defTabSz="981075" eaLnBrk="0" hangingPunct="0"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4pPr>
            <a:lvl5pPr marL="2057400" indent="-228600" defTabSz="981075" eaLnBrk="0" hangingPunct="0"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5pPr>
            <a:lvl6pPr marL="2514600" indent="-228600" defTabSz="981075" eaLnBrk="0" fontAlgn="base" hangingPunct="0">
              <a:spcBef>
                <a:spcPct val="0"/>
              </a:spcBef>
              <a:spcAft>
                <a:spcPct val="0"/>
              </a:spcAft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6pPr>
            <a:lvl7pPr marL="2971800" indent="-228600" defTabSz="981075" eaLnBrk="0" fontAlgn="base" hangingPunct="0">
              <a:spcBef>
                <a:spcPct val="0"/>
              </a:spcBef>
              <a:spcAft>
                <a:spcPct val="0"/>
              </a:spcAft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7pPr>
            <a:lvl8pPr marL="3429000" indent="-228600" defTabSz="981075" eaLnBrk="0" fontAlgn="base" hangingPunct="0">
              <a:spcBef>
                <a:spcPct val="0"/>
              </a:spcBef>
              <a:spcAft>
                <a:spcPct val="0"/>
              </a:spcAft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8pPr>
            <a:lvl9pPr marL="3886200" indent="-228600" defTabSz="981075" eaLnBrk="0" fontAlgn="base" hangingPunct="0">
              <a:spcBef>
                <a:spcPct val="0"/>
              </a:spcBef>
              <a:spcAft>
                <a:spcPct val="0"/>
              </a:spcAft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endParaRPr lang="en-US" altLang="el-GR" sz="1600" dirty="0">
              <a:solidFill>
                <a:srgbClr val="31586E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103528" y="1681389"/>
            <a:ext cx="78274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t-IT" sz="2000" b="1" dirty="0">
                <a:solidFill>
                  <a:srgbClr val="BAE0E4"/>
                </a:solidFill>
                <a:latin typeface="Calibri" charset="0"/>
                <a:ea typeface="Calibri" charset="0"/>
                <a:cs typeface="Calibri" charset="0"/>
              </a:rPr>
              <a:t>2. Dove vogliamo arrivare: gli SDG e il Green New </a:t>
            </a:r>
            <a:r>
              <a:rPr lang="it-IT" sz="2000" b="1" dirty="0" err="1">
                <a:solidFill>
                  <a:srgbClr val="BAE0E4"/>
                </a:solidFill>
                <a:latin typeface="Calibri" charset="0"/>
                <a:ea typeface="Calibri" charset="0"/>
                <a:cs typeface="Calibri" charset="0"/>
              </a:rPr>
              <a:t>Deal</a:t>
            </a:r>
            <a:endParaRPr lang="it-IT" sz="2000" b="1" dirty="0">
              <a:solidFill>
                <a:srgbClr val="BAE0E4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2D97939C-9B13-4D6D-99F3-03C42DE4C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9947" y="6230790"/>
            <a:ext cx="4571999" cy="51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eaLnBrk="0" hangingPunct="0">
              <a:defRPr sz="2000">
                <a:solidFill>
                  <a:srgbClr val="32418F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32418F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32418F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32418F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32418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32418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32418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32418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32418F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el-G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ANCHOR LIFE RUMBLE- </a:t>
            </a:r>
            <a:r>
              <a:rPr lang="en-US" altLang="el-GR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seminario</a:t>
            </a:r>
            <a:r>
              <a:rPr lang="en-US" altLang="el-G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con </a:t>
            </a:r>
            <a:r>
              <a:rPr lang="en-US" altLang="el-GR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gli</a:t>
            </a:r>
            <a:r>
              <a:rPr lang="en-US" altLang="el-G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Stakeholder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l-G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15/06/2021</a:t>
            </a:r>
            <a:endParaRPr lang="it-IT" altLang="el-GR" sz="11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5" cstate="print"/>
          <a:srcRect l="78967" t="-766"/>
          <a:stretch/>
        </p:blipFill>
        <p:spPr>
          <a:xfrm>
            <a:off x="0" y="1665945"/>
            <a:ext cx="922870" cy="43099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8A55A09A-8ED4-4AB3-A7ED-78A8DA9C4D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" y="432"/>
            <a:ext cx="4773168" cy="1097280"/>
          </a:xfrm>
          <a:prstGeom prst="rect">
            <a:avLst/>
          </a:prstGeom>
        </p:spPr>
      </p:pic>
      <p:pic>
        <p:nvPicPr>
          <p:cNvPr id="13" name="Immagine 12" descr="EU Life+ logo">
            <a:hlinkClick r:id="rId7" tgtFrame="&quot;_blank&quot;"/>
            <a:extLst>
              <a:ext uri="{FF2B5EF4-FFF2-40B4-BE49-F238E27FC236}">
                <a16:creationId xmlns:a16="http://schemas.microsoft.com/office/drawing/2014/main" id="{5A4F75EE-9E34-4734-88A0-143B6C4166B6}"/>
              </a:ext>
            </a:extLst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98464" y="1"/>
            <a:ext cx="1097280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2D586851-F722-47BD-8128-109FC1289C56}"/>
              </a:ext>
            </a:extLst>
          </p:cNvPr>
          <p:cNvSpPr txBox="1"/>
          <p:nvPr/>
        </p:nvSpPr>
        <p:spPr>
          <a:xfrm>
            <a:off x="115936" y="2411104"/>
            <a:ext cx="44560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Riduzione del 55% delle emissioni di gas serra entro il 2030 e decarbonizzazione dell’economia europea (zero emissioni nette) entro il 2050.</a:t>
            </a:r>
          </a:p>
          <a:p>
            <a:pPr algn="just"/>
            <a:r>
              <a:rPr lang="it-IT" dirty="0"/>
              <a:t>Per il settore dei trasporti entro il 2050 la riduzione dovrà essere del 60%.</a:t>
            </a:r>
          </a:p>
          <a:p>
            <a:pPr algn="just"/>
            <a:r>
              <a:rPr lang="it-IT" dirty="0"/>
              <a:t>La strategia per i trasporti si basa: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-sull’utilizzo dei combustibili alternativi</a:t>
            </a:r>
          </a:p>
          <a:p>
            <a:pPr algn="just"/>
            <a:r>
              <a:rPr lang="it-IT" dirty="0"/>
              <a:t>-sull’efficienza dei sistemi di trasporto, anche attraverso la digitalizzazione delle procedure;</a:t>
            </a:r>
          </a:p>
          <a:p>
            <a:pPr algn="just"/>
            <a:r>
              <a:rPr lang="it-IT" dirty="0"/>
              <a:t>-su mezzi e veicoli di trasporto a emissioni zero</a:t>
            </a:r>
          </a:p>
        </p:txBody>
      </p:sp>
      <p:pic>
        <p:nvPicPr>
          <p:cNvPr id="2050" name="Picture 2" descr="Decarbonising transport">
            <a:extLst>
              <a:ext uri="{FF2B5EF4-FFF2-40B4-BE49-F238E27FC236}">
                <a16:creationId xmlns:a16="http://schemas.microsoft.com/office/drawing/2014/main" id="{7839C659-0D3B-476E-AFD1-0950F4DAD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207" y="2326263"/>
            <a:ext cx="4278729" cy="349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94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1">
            <a:extLst>
              <a:ext uri="{FF2B5EF4-FFF2-40B4-BE49-F238E27FC236}">
                <a16:creationId xmlns:a16="http://schemas.microsoft.com/office/drawing/2014/main" id="{DDFCAC79-9EE7-4BA3-8C0F-AD669BE37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808" y="-11981"/>
            <a:ext cx="1536192" cy="877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6211790"/>
            <a:ext cx="4572001" cy="452597"/>
          </a:xfrm>
          <a:prstGeom prst="rect">
            <a:avLst/>
          </a:prstGeom>
        </p:spPr>
      </p:pic>
      <p:sp>
        <p:nvSpPr>
          <p:cNvPr id="12" name="CasellaDiTesto 3">
            <a:extLst>
              <a:ext uri="{FF2B5EF4-FFF2-40B4-BE49-F238E27FC236}">
                <a16:creationId xmlns:a16="http://schemas.microsoft.com/office/drawing/2014/main" id="{7D99AF86-A38A-4B3F-989E-D80AB0AAE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695" y="2852680"/>
            <a:ext cx="7592838" cy="38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defTabSz="981075" eaLnBrk="0" hangingPunct="0"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1pPr>
            <a:lvl2pPr marL="742950" indent="-285750" defTabSz="981075" eaLnBrk="0" hangingPunct="0"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2pPr>
            <a:lvl3pPr marL="1143000" indent="-228600" defTabSz="981075" eaLnBrk="0" hangingPunct="0"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3pPr>
            <a:lvl4pPr marL="1600200" indent="-228600" defTabSz="981075" eaLnBrk="0" hangingPunct="0"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4pPr>
            <a:lvl5pPr marL="2057400" indent="-228600" defTabSz="981075" eaLnBrk="0" hangingPunct="0"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5pPr>
            <a:lvl6pPr marL="2514600" indent="-228600" defTabSz="981075" eaLnBrk="0" fontAlgn="base" hangingPunct="0">
              <a:spcBef>
                <a:spcPct val="0"/>
              </a:spcBef>
              <a:spcAft>
                <a:spcPct val="0"/>
              </a:spcAft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6pPr>
            <a:lvl7pPr marL="2971800" indent="-228600" defTabSz="981075" eaLnBrk="0" fontAlgn="base" hangingPunct="0">
              <a:spcBef>
                <a:spcPct val="0"/>
              </a:spcBef>
              <a:spcAft>
                <a:spcPct val="0"/>
              </a:spcAft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7pPr>
            <a:lvl8pPr marL="3429000" indent="-228600" defTabSz="981075" eaLnBrk="0" fontAlgn="base" hangingPunct="0">
              <a:spcBef>
                <a:spcPct val="0"/>
              </a:spcBef>
              <a:spcAft>
                <a:spcPct val="0"/>
              </a:spcAft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8pPr>
            <a:lvl9pPr marL="3886200" indent="-228600" defTabSz="981075" eaLnBrk="0" fontAlgn="base" hangingPunct="0">
              <a:spcBef>
                <a:spcPct val="0"/>
              </a:spcBef>
              <a:spcAft>
                <a:spcPct val="0"/>
              </a:spcAft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endParaRPr lang="en-US" altLang="el-GR" sz="1600" dirty="0">
              <a:solidFill>
                <a:srgbClr val="31586E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139039" y="1637765"/>
            <a:ext cx="78274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t-IT" sz="2000" b="1" dirty="0">
                <a:solidFill>
                  <a:srgbClr val="BAE0E4"/>
                </a:solidFill>
                <a:latin typeface="Calibri" charset="0"/>
                <a:ea typeface="Calibri" charset="0"/>
                <a:cs typeface="Calibri" charset="0"/>
              </a:rPr>
              <a:t>3. Gli strumenti per arrivarci: la programmazione LIFE e Interreg 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2D97939C-9B13-4D6D-99F3-03C42DE4C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9947" y="6230790"/>
            <a:ext cx="4571999" cy="51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eaLnBrk="0" hangingPunct="0">
              <a:defRPr sz="2000">
                <a:solidFill>
                  <a:srgbClr val="32418F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32418F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32418F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32418F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32418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32418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32418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32418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32418F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el-G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ANCHOR LIFE RUMBLE- </a:t>
            </a:r>
            <a:r>
              <a:rPr lang="en-US" altLang="el-GR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seminario</a:t>
            </a:r>
            <a:r>
              <a:rPr lang="en-US" altLang="el-G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con </a:t>
            </a:r>
            <a:r>
              <a:rPr lang="en-US" altLang="el-GR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gli</a:t>
            </a:r>
            <a:r>
              <a:rPr lang="en-US" altLang="el-G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Stakeholder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l-G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15/06/2021</a:t>
            </a:r>
            <a:endParaRPr lang="it-IT" altLang="el-GR" sz="11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5" cstate="print"/>
          <a:srcRect l="78967" t="-766"/>
          <a:stretch/>
        </p:blipFill>
        <p:spPr>
          <a:xfrm>
            <a:off x="0" y="1665945"/>
            <a:ext cx="922870" cy="43099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8A55A09A-8ED4-4AB3-A7ED-78A8DA9C4D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" y="432"/>
            <a:ext cx="4773168" cy="1097280"/>
          </a:xfrm>
          <a:prstGeom prst="rect">
            <a:avLst/>
          </a:prstGeom>
        </p:spPr>
      </p:pic>
      <p:pic>
        <p:nvPicPr>
          <p:cNvPr id="13" name="Immagine 12" descr="EU Life+ logo">
            <a:hlinkClick r:id="rId7" tgtFrame="&quot;_blank&quot;"/>
            <a:extLst>
              <a:ext uri="{FF2B5EF4-FFF2-40B4-BE49-F238E27FC236}">
                <a16:creationId xmlns:a16="http://schemas.microsoft.com/office/drawing/2014/main" id="{5A4F75EE-9E34-4734-88A0-143B6C4166B6}"/>
              </a:ext>
            </a:extLst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98464" y="1"/>
            <a:ext cx="1097280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A9C9D8D-C912-42CB-8589-3BD13A81A4A6}"/>
              </a:ext>
            </a:extLst>
          </p:cNvPr>
          <p:cNvSpPr txBox="1"/>
          <p:nvPr/>
        </p:nvSpPr>
        <p:spPr>
          <a:xfrm>
            <a:off x="347472" y="5186364"/>
            <a:ext cx="8449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 nuova programmazione 2021-2027- il programma LIFE</a:t>
            </a:r>
          </a:p>
          <a:p>
            <a:r>
              <a:rPr lang="it-IT" dirty="0"/>
              <a:t>Il programma LIFE resta l’unico programma specificamente dedicato alle azioni di mitigazione ambientale e lotta al cambiamento climatico.</a:t>
            </a:r>
          </a:p>
          <a:p>
            <a:r>
              <a:rPr lang="it-IT" dirty="0"/>
              <a:t>Il programma contribuisce per il 61% almeno agli obiettivi di transizione ecologica.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A3F857E-67EE-44E4-8FDD-A05B77348AF0}"/>
              </a:ext>
            </a:extLst>
          </p:cNvPr>
          <p:cNvSpPr txBox="1"/>
          <p:nvPr/>
        </p:nvSpPr>
        <p:spPr>
          <a:xfrm>
            <a:off x="11519343" y="28101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1026" name="Picture 2" descr="SAVE-THE-DATE">
            <a:extLst>
              <a:ext uri="{FF2B5EF4-FFF2-40B4-BE49-F238E27FC236}">
                <a16:creationId xmlns:a16="http://schemas.microsoft.com/office/drawing/2014/main" id="{113146A9-9A46-4EBF-A24F-995F4282E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039" y="2037875"/>
            <a:ext cx="6287371" cy="304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872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1">
            <a:extLst>
              <a:ext uri="{FF2B5EF4-FFF2-40B4-BE49-F238E27FC236}">
                <a16:creationId xmlns:a16="http://schemas.microsoft.com/office/drawing/2014/main" id="{DDFCAC79-9EE7-4BA3-8C0F-AD669BE37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808" y="-11981"/>
            <a:ext cx="1536192" cy="877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6211790"/>
            <a:ext cx="4572001" cy="452597"/>
          </a:xfrm>
          <a:prstGeom prst="rect">
            <a:avLst/>
          </a:prstGeom>
        </p:spPr>
      </p:pic>
      <p:sp>
        <p:nvSpPr>
          <p:cNvPr id="12" name="CasellaDiTesto 3">
            <a:extLst>
              <a:ext uri="{FF2B5EF4-FFF2-40B4-BE49-F238E27FC236}">
                <a16:creationId xmlns:a16="http://schemas.microsoft.com/office/drawing/2014/main" id="{7D99AF86-A38A-4B3F-989E-D80AB0AAE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695" y="2852680"/>
            <a:ext cx="7592838" cy="38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defTabSz="981075" eaLnBrk="0" hangingPunct="0"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1pPr>
            <a:lvl2pPr marL="742950" indent="-285750" defTabSz="981075" eaLnBrk="0" hangingPunct="0"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2pPr>
            <a:lvl3pPr marL="1143000" indent="-228600" defTabSz="981075" eaLnBrk="0" hangingPunct="0"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3pPr>
            <a:lvl4pPr marL="1600200" indent="-228600" defTabSz="981075" eaLnBrk="0" hangingPunct="0"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4pPr>
            <a:lvl5pPr marL="2057400" indent="-228600" defTabSz="981075" eaLnBrk="0" hangingPunct="0"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5pPr>
            <a:lvl6pPr marL="2514600" indent="-228600" defTabSz="981075" eaLnBrk="0" fontAlgn="base" hangingPunct="0">
              <a:spcBef>
                <a:spcPct val="0"/>
              </a:spcBef>
              <a:spcAft>
                <a:spcPct val="0"/>
              </a:spcAft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6pPr>
            <a:lvl7pPr marL="2971800" indent="-228600" defTabSz="981075" eaLnBrk="0" fontAlgn="base" hangingPunct="0">
              <a:spcBef>
                <a:spcPct val="0"/>
              </a:spcBef>
              <a:spcAft>
                <a:spcPct val="0"/>
              </a:spcAft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7pPr>
            <a:lvl8pPr marL="3429000" indent="-228600" defTabSz="981075" eaLnBrk="0" fontAlgn="base" hangingPunct="0">
              <a:spcBef>
                <a:spcPct val="0"/>
              </a:spcBef>
              <a:spcAft>
                <a:spcPct val="0"/>
              </a:spcAft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8pPr>
            <a:lvl9pPr marL="3886200" indent="-228600" defTabSz="981075" eaLnBrk="0" fontAlgn="base" hangingPunct="0">
              <a:spcBef>
                <a:spcPct val="0"/>
              </a:spcBef>
              <a:spcAft>
                <a:spcPct val="0"/>
              </a:spcAft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endParaRPr lang="en-US" altLang="el-GR" sz="1600" dirty="0">
              <a:solidFill>
                <a:srgbClr val="31586E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316592" y="1221152"/>
            <a:ext cx="78274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t-IT" sz="2000" b="1" dirty="0">
                <a:solidFill>
                  <a:srgbClr val="BAE0E4"/>
                </a:solidFill>
                <a:latin typeface="Calibri" charset="0"/>
                <a:ea typeface="Calibri" charset="0"/>
                <a:cs typeface="Calibri" charset="0"/>
              </a:rPr>
              <a:t>3. Gli strumenti per arrivarci: la programmazione LIFE e Interreg 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2D97939C-9B13-4D6D-99F3-03C42DE4C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9947" y="6230790"/>
            <a:ext cx="4571999" cy="51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eaLnBrk="0" hangingPunct="0">
              <a:defRPr sz="2000">
                <a:solidFill>
                  <a:srgbClr val="32418F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32418F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32418F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32418F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32418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32418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32418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32418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32418F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el-G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ANCHOR LIFE RUMBLE- </a:t>
            </a:r>
            <a:r>
              <a:rPr lang="en-US" altLang="el-GR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seminario</a:t>
            </a:r>
            <a:r>
              <a:rPr lang="en-US" altLang="el-G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con </a:t>
            </a:r>
            <a:r>
              <a:rPr lang="en-US" altLang="el-GR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gli</a:t>
            </a:r>
            <a:r>
              <a:rPr lang="en-US" altLang="el-G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Stakeholder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l-G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15/06/2021</a:t>
            </a:r>
            <a:endParaRPr lang="it-IT" altLang="el-GR" sz="11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5" cstate="print"/>
          <a:srcRect l="78967" t="-766"/>
          <a:stretch/>
        </p:blipFill>
        <p:spPr>
          <a:xfrm>
            <a:off x="0" y="1205707"/>
            <a:ext cx="922870" cy="43099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8A55A09A-8ED4-4AB3-A7ED-78A8DA9C4D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" y="432"/>
            <a:ext cx="4773168" cy="1097280"/>
          </a:xfrm>
          <a:prstGeom prst="rect">
            <a:avLst/>
          </a:prstGeom>
        </p:spPr>
      </p:pic>
      <p:pic>
        <p:nvPicPr>
          <p:cNvPr id="13" name="Immagine 12" descr="EU Life+ logo">
            <a:hlinkClick r:id="rId7" tgtFrame="&quot;_blank&quot;"/>
            <a:extLst>
              <a:ext uri="{FF2B5EF4-FFF2-40B4-BE49-F238E27FC236}">
                <a16:creationId xmlns:a16="http://schemas.microsoft.com/office/drawing/2014/main" id="{5A4F75EE-9E34-4734-88A0-143B6C4166B6}"/>
              </a:ext>
            </a:extLst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98464" y="1"/>
            <a:ext cx="1097280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A3F857E-67EE-44E4-8FDD-A05B77348AF0}"/>
              </a:ext>
            </a:extLst>
          </p:cNvPr>
          <p:cNvSpPr txBox="1"/>
          <p:nvPr/>
        </p:nvSpPr>
        <p:spPr>
          <a:xfrm>
            <a:off x="11519343" y="28101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DA93B467-A584-4727-8488-20D15F5233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2455009"/>
              </p:ext>
            </p:extLst>
          </p:nvPr>
        </p:nvGraphicFramePr>
        <p:xfrm>
          <a:off x="-203403" y="0"/>
          <a:ext cx="9258754" cy="7589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908266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1">
            <a:extLst>
              <a:ext uri="{FF2B5EF4-FFF2-40B4-BE49-F238E27FC236}">
                <a16:creationId xmlns:a16="http://schemas.microsoft.com/office/drawing/2014/main" id="{DDFCAC79-9EE7-4BA3-8C0F-AD669BE37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808" y="-11981"/>
            <a:ext cx="1536192" cy="877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6211790"/>
            <a:ext cx="4572001" cy="452597"/>
          </a:xfrm>
          <a:prstGeom prst="rect">
            <a:avLst/>
          </a:prstGeom>
        </p:spPr>
      </p:pic>
      <p:sp>
        <p:nvSpPr>
          <p:cNvPr id="12" name="CasellaDiTesto 3">
            <a:extLst>
              <a:ext uri="{FF2B5EF4-FFF2-40B4-BE49-F238E27FC236}">
                <a16:creationId xmlns:a16="http://schemas.microsoft.com/office/drawing/2014/main" id="{7D99AF86-A38A-4B3F-989E-D80AB0AAE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695" y="2852680"/>
            <a:ext cx="7592838" cy="38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defTabSz="981075" eaLnBrk="0" hangingPunct="0"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1pPr>
            <a:lvl2pPr marL="742950" indent="-285750" defTabSz="981075" eaLnBrk="0" hangingPunct="0"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2pPr>
            <a:lvl3pPr marL="1143000" indent="-228600" defTabSz="981075" eaLnBrk="0" hangingPunct="0"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3pPr>
            <a:lvl4pPr marL="1600200" indent="-228600" defTabSz="981075" eaLnBrk="0" hangingPunct="0"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4pPr>
            <a:lvl5pPr marL="2057400" indent="-228600" defTabSz="981075" eaLnBrk="0" hangingPunct="0"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5pPr>
            <a:lvl6pPr marL="2514600" indent="-228600" defTabSz="981075" eaLnBrk="0" fontAlgn="base" hangingPunct="0">
              <a:spcBef>
                <a:spcPct val="0"/>
              </a:spcBef>
              <a:spcAft>
                <a:spcPct val="0"/>
              </a:spcAft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6pPr>
            <a:lvl7pPr marL="2971800" indent="-228600" defTabSz="981075" eaLnBrk="0" fontAlgn="base" hangingPunct="0">
              <a:spcBef>
                <a:spcPct val="0"/>
              </a:spcBef>
              <a:spcAft>
                <a:spcPct val="0"/>
              </a:spcAft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7pPr>
            <a:lvl8pPr marL="3429000" indent="-228600" defTabSz="981075" eaLnBrk="0" fontAlgn="base" hangingPunct="0">
              <a:spcBef>
                <a:spcPct val="0"/>
              </a:spcBef>
              <a:spcAft>
                <a:spcPct val="0"/>
              </a:spcAft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8pPr>
            <a:lvl9pPr marL="3886200" indent="-228600" defTabSz="981075" eaLnBrk="0" fontAlgn="base" hangingPunct="0">
              <a:spcBef>
                <a:spcPct val="0"/>
              </a:spcBef>
              <a:spcAft>
                <a:spcPct val="0"/>
              </a:spcAft>
              <a:tabLst>
                <a:tab pos="981075" algn="l"/>
              </a:tabLst>
              <a:defRPr sz="2000">
                <a:solidFill>
                  <a:srgbClr val="32418F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endParaRPr lang="en-US" altLang="el-GR" sz="1600" dirty="0">
              <a:solidFill>
                <a:srgbClr val="31586E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139039" y="1637765"/>
            <a:ext cx="78274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t-IT" sz="2000" b="1" dirty="0">
                <a:solidFill>
                  <a:srgbClr val="BAE0E4"/>
                </a:solidFill>
                <a:latin typeface="Calibri" charset="0"/>
                <a:ea typeface="Calibri" charset="0"/>
                <a:cs typeface="Calibri" charset="0"/>
              </a:rPr>
              <a:t>3. Gli strumenti per arrivarci: la programmazione LIFE e Interreg 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2D97939C-9B13-4D6D-99F3-03C42DE4C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9947" y="6230790"/>
            <a:ext cx="4571999" cy="51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eaLnBrk="0" hangingPunct="0">
              <a:defRPr sz="2000">
                <a:solidFill>
                  <a:srgbClr val="32418F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32418F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32418F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32418F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32418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32418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32418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32418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32418F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el-G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ANCHOR LIFE RUMBLE- </a:t>
            </a:r>
            <a:r>
              <a:rPr lang="en-US" altLang="el-GR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seminario</a:t>
            </a:r>
            <a:r>
              <a:rPr lang="en-US" altLang="el-G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con </a:t>
            </a:r>
            <a:r>
              <a:rPr lang="en-US" altLang="el-GR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gli</a:t>
            </a:r>
            <a:r>
              <a:rPr lang="en-US" altLang="el-G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Stakeholder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l-G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15/06/2021</a:t>
            </a:r>
            <a:endParaRPr lang="it-IT" altLang="el-GR" sz="11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5" cstate="print"/>
          <a:srcRect l="78967" t="-766"/>
          <a:stretch/>
        </p:blipFill>
        <p:spPr>
          <a:xfrm>
            <a:off x="0" y="1665945"/>
            <a:ext cx="922870" cy="43099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8A55A09A-8ED4-4AB3-A7ED-78A8DA9C4D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" y="432"/>
            <a:ext cx="4773168" cy="1097280"/>
          </a:xfrm>
          <a:prstGeom prst="rect">
            <a:avLst/>
          </a:prstGeom>
        </p:spPr>
      </p:pic>
      <p:pic>
        <p:nvPicPr>
          <p:cNvPr id="13" name="Immagine 12" descr="EU Life+ logo">
            <a:hlinkClick r:id="rId7" tgtFrame="&quot;_blank&quot;"/>
            <a:extLst>
              <a:ext uri="{FF2B5EF4-FFF2-40B4-BE49-F238E27FC236}">
                <a16:creationId xmlns:a16="http://schemas.microsoft.com/office/drawing/2014/main" id="{5A4F75EE-9E34-4734-88A0-143B6C4166B6}"/>
              </a:ext>
            </a:extLst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98464" y="1"/>
            <a:ext cx="1097280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A3F857E-67EE-44E4-8FDD-A05B77348AF0}"/>
              </a:ext>
            </a:extLst>
          </p:cNvPr>
          <p:cNvSpPr txBox="1"/>
          <p:nvPr/>
        </p:nvSpPr>
        <p:spPr>
          <a:xfrm>
            <a:off x="11519343" y="28101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21DA363-4096-41C0-8551-C27A4B8DCB4D}"/>
              </a:ext>
            </a:extLst>
          </p:cNvPr>
          <p:cNvSpPr txBox="1"/>
          <p:nvPr/>
        </p:nvSpPr>
        <p:spPr>
          <a:xfrm>
            <a:off x="329184" y="2286000"/>
            <a:ext cx="84856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Nel periodo 2021-2027 riduzione degli obiettivi tematici della programmazione FESR, tra cui:</a:t>
            </a:r>
          </a:p>
          <a:p>
            <a:endParaRPr lang="it-IT" dirty="0"/>
          </a:p>
          <a:p>
            <a:r>
              <a:rPr lang="it-IT" dirty="0"/>
              <a:t>(a) un'Europa più intelligente attraverso la promozione di una trasformazione economica innovativa e intelligente;</a:t>
            </a:r>
          </a:p>
          <a:p>
            <a:endParaRPr lang="it-IT" dirty="0"/>
          </a:p>
          <a:p>
            <a:r>
              <a:rPr lang="it-IT" dirty="0"/>
              <a:t>(b)un'Europa più verde e a basse emissioni di carbonio attraverso la promozione di una transizione verso un'energia pulita ed equa, di investimenti verdi e blu, dell'economia circolare, dell'adattamento ai cambiamenti climatici e della gestione e prevenzione dei rischi;</a:t>
            </a:r>
          </a:p>
          <a:p>
            <a:endParaRPr lang="it-IT" dirty="0"/>
          </a:p>
          <a:p>
            <a:r>
              <a:rPr lang="it-IT" dirty="0"/>
              <a:t>(c)un'Europa più connessa attraverso il rafforzamento della mobilità e della connettività regionale alle TIC;</a:t>
            </a:r>
          </a:p>
        </p:txBody>
      </p:sp>
    </p:spTree>
    <p:extLst>
      <p:ext uri="{BB962C8B-B14F-4D97-AF65-F5344CB8AC3E}">
        <p14:creationId xmlns:p14="http://schemas.microsoft.com/office/powerpoint/2010/main" val="18541170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1745</TotalTime>
  <Words>1164</Words>
  <Application>Microsoft Office PowerPoint</Application>
  <PresentationFormat>Presentazione su schermo (4:3)</PresentationFormat>
  <Paragraphs>132</Paragraphs>
  <Slides>14</Slides>
  <Notes>14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INGENIA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Simona</dc:creator>
  <cp:lastModifiedBy>Riccardo Di Meglio</cp:lastModifiedBy>
  <cp:revision>136</cp:revision>
  <dcterms:created xsi:type="dcterms:W3CDTF">2018-12-17T15:38:50Z</dcterms:created>
  <dcterms:modified xsi:type="dcterms:W3CDTF">2021-06-14T12:50:44Z</dcterms:modified>
</cp:coreProperties>
</file>